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1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4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E8C141-0DB5-4211-8D68-C66676CA3038}" type="doc">
      <dgm:prSet loTypeId="urn:microsoft.com/office/officeart/2008/layout/Lined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8BACD53-8CD2-46E7-9D5A-ABBDA85EB4C2}">
      <dgm:prSet custT="1"/>
      <dgm:spPr/>
      <dgm:t>
        <a:bodyPr/>
        <a:lstStyle/>
        <a:p>
          <a:pPr marL="0">
            <a:lnSpc>
              <a:spcPct val="100000"/>
            </a:lnSpc>
            <a:spcAft>
              <a:spcPts val="0"/>
            </a:spcAft>
          </a:pP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時間</a:t>
          </a:r>
          <a: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:115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lang="en-US" alt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10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</a:t>
          </a:r>
          <a: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日</a:t>
          </a:r>
          <a: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四</a:t>
          </a:r>
          <a: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) 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</a:t>
          </a:r>
          <a: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12:00-12:50</a:t>
          </a:r>
          <a:b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</a:b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地點</a:t>
          </a:r>
          <a: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P503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教室</a:t>
          </a:r>
          <a:b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</a:b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內容</a:t>
          </a:r>
          <a:r>
            <a:rPr 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</a:t>
          </a:r>
        </a:p>
        <a:p>
          <a:pPr marL="274638" indent="0">
            <a:lnSpc>
              <a:spcPct val="100000"/>
            </a:lnSpc>
            <a:spcAft>
              <a:spcPts val="0"/>
            </a:spcAft>
          </a:pPr>
          <a:r>
            <a:rPr lang="en-US" alt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1.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計畫</a:t>
          </a:r>
          <a:r>
            <a:rPr lang="zh-TW" alt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實際狀況</a:t>
          </a:r>
          <a:r>
            <a:rPr 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。</a:t>
          </a:r>
          <a:endParaRPr lang="en-US" altLang="zh-TW" sz="2400" b="0" i="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274638" indent="0">
            <a:lnSpc>
              <a:spcPct val="100000"/>
            </a:lnSpc>
            <a:spcAft>
              <a:spcPts val="0"/>
            </a:spcAft>
          </a:pPr>
          <a:r>
            <a:rPr lang="en-US" altLang="zh-TW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2.</a:t>
          </a:r>
          <a:r>
            <a:rPr lang="zh-TW" altLang="en-US" sz="2400" b="0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參與學生成果分享</a:t>
          </a:r>
          <a:endParaRPr lang="en-US" altLang="zh-TW" sz="2400" b="0" i="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gm:t>
    </dgm:pt>
    <dgm:pt modelId="{45651229-66CA-47AA-AB47-CEC3118043C7}" type="parTrans" cxnId="{FD38CD0A-8C8C-43C0-8CB0-1FF1054E1B9C}">
      <dgm:prSet/>
      <dgm:spPr/>
      <dgm:t>
        <a:bodyPr/>
        <a:lstStyle/>
        <a:p>
          <a:endParaRPr lang="en-US"/>
        </a:p>
      </dgm:t>
    </dgm:pt>
    <dgm:pt modelId="{58ACA196-EEB9-48E6-9F05-76461B3DFFEC}" type="sibTrans" cxnId="{FD38CD0A-8C8C-43C0-8CB0-1FF1054E1B9C}">
      <dgm:prSet/>
      <dgm:spPr/>
      <dgm:t>
        <a:bodyPr/>
        <a:lstStyle/>
        <a:p>
          <a:endParaRPr lang="en-US"/>
        </a:p>
      </dgm:t>
    </dgm:pt>
    <dgm:pt modelId="{5555C880-9910-4AE6-9036-8CB52CA38E4A}" type="pres">
      <dgm:prSet presAssocID="{3AE8C141-0DB5-4211-8D68-C66676CA3038}" presName="vert0" presStyleCnt="0">
        <dgm:presLayoutVars>
          <dgm:dir/>
          <dgm:animOne val="branch"/>
          <dgm:animLvl val="lvl"/>
        </dgm:presLayoutVars>
      </dgm:prSet>
      <dgm:spPr/>
    </dgm:pt>
    <dgm:pt modelId="{E5920A29-E1AD-4F71-AB0A-99803882B561}" type="pres">
      <dgm:prSet presAssocID="{F8BACD53-8CD2-46E7-9D5A-ABBDA85EB4C2}" presName="thickLine" presStyleLbl="alignNode1" presStyleIdx="0" presStyleCnt="1"/>
      <dgm:spPr/>
    </dgm:pt>
    <dgm:pt modelId="{B641AF07-F0BD-43A7-AB30-C1094BAE337E}" type="pres">
      <dgm:prSet presAssocID="{F8BACD53-8CD2-46E7-9D5A-ABBDA85EB4C2}" presName="horz1" presStyleCnt="0"/>
      <dgm:spPr/>
    </dgm:pt>
    <dgm:pt modelId="{F836F1FB-B464-4913-997F-4E8866DDB9C8}" type="pres">
      <dgm:prSet presAssocID="{F8BACD53-8CD2-46E7-9D5A-ABBDA85EB4C2}" presName="tx1" presStyleLbl="revTx" presStyleIdx="0" presStyleCnt="1"/>
      <dgm:spPr/>
    </dgm:pt>
    <dgm:pt modelId="{631B2B67-21AA-4A4D-84C6-94B574C44A16}" type="pres">
      <dgm:prSet presAssocID="{F8BACD53-8CD2-46E7-9D5A-ABBDA85EB4C2}" presName="vert1" presStyleCnt="0"/>
      <dgm:spPr/>
    </dgm:pt>
  </dgm:ptLst>
  <dgm:cxnLst>
    <dgm:cxn modelId="{FD38CD0A-8C8C-43C0-8CB0-1FF1054E1B9C}" srcId="{3AE8C141-0DB5-4211-8D68-C66676CA3038}" destId="{F8BACD53-8CD2-46E7-9D5A-ABBDA85EB4C2}" srcOrd="0" destOrd="0" parTransId="{45651229-66CA-47AA-AB47-CEC3118043C7}" sibTransId="{58ACA196-EEB9-48E6-9F05-76461B3DFFEC}"/>
    <dgm:cxn modelId="{0F9D2940-712B-4C2E-8BA5-70D57C3FB66A}" type="presOf" srcId="{3AE8C141-0DB5-4211-8D68-C66676CA3038}" destId="{5555C880-9910-4AE6-9036-8CB52CA38E4A}" srcOrd="0" destOrd="0" presId="urn:microsoft.com/office/officeart/2008/layout/LinedList"/>
    <dgm:cxn modelId="{E3DB3347-D9B9-44A2-B6A4-F75A76A0D40F}" type="presOf" srcId="{F8BACD53-8CD2-46E7-9D5A-ABBDA85EB4C2}" destId="{F836F1FB-B464-4913-997F-4E8866DDB9C8}" srcOrd="0" destOrd="0" presId="urn:microsoft.com/office/officeart/2008/layout/LinedList"/>
    <dgm:cxn modelId="{3B7FD50F-00DF-4EF7-9730-A688BD2F87BD}" type="presParOf" srcId="{5555C880-9910-4AE6-9036-8CB52CA38E4A}" destId="{E5920A29-E1AD-4F71-AB0A-99803882B561}" srcOrd="0" destOrd="0" presId="urn:microsoft.com/office/officeart/2008/layout/LinedList"/>
    <dgm:cxn modelId="{F6621CC0-639A-49D6-9438-A7A44ADAB175}" type="presParOf" srcId="{5555C880-9910-4AE6-9036-8CB52CA38E4A}" destId="{B641AF07-F0BD-43A7-AB30-C1094BAE337E}" srcOrd="1" destOrd="0" presId="urn:microsoft.com/office/officeart/2008/layout/LinedList"/>
    <dgm:cxn modelId="{63D24065-52C4-40B9-896E-51BFBE431BD7}" type="presParOf" srcId="{B641AF07-F0BD-43A7-AB30-C1094BAE337E}" destId="{F836F1FB-B464-4913-997F-4E8866DDB9C8}" srcOrd="0" destOrd="0" presId="urn:microsoft.com/office/officeart/2008/layout/LinedList"/>
    <dgm:cxn modelId="{378BE35B-536E-4479-BFF9-488B867E9FFC}" type="presParOf" srcId="{B641AF07-F0BD-43A7-AB30-C1094BAE337E}" destId="{631B2B67-21AA-4A4D-84C6-94B574C44A1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20A29-E1AD-4F71-AB0A-99803882B561}">
      <dsp:nvSpPr>
        <dsp:cNvPr id="0" name=""/>
        <dsp:cNvSpPr/>
      </dsp:nvSpPr>
      <dsp:spPr>
        <a:xfrm>
          <a:off x="0" y="0"/>
          <a:ext cx="77728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36F1FB-B464-4913-997F-4E8866DDB9C8}">
      <dsp:nvSpPr>
        <dsp:cNvPr id="0" name=""/>
        <dsp:cNvSpPr/>
      </dsp:nvSpPr>
      <dsp:spPr>
        <a:xfrm>
          <a:off x="0" y="0"/>
          <a:ext cx="7772870" cy="2567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時間</a:t>
          </a:r>
          <a: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:115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年</a:t>
          </a:r>
          <a:r>
            <a:rPr lang="en-US" alt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10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月</a:t>
          </a:r>
          <a: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日</a:t>
          </a:r>
          <a: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(</a:t>
          </a:r>
          <a:r>
            <a:rPr lang="zh-TW" alt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四</a:t>
          </a:r>
          <a: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) 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  </a:t>
          </a:r>
          <a: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12:00-12:50</a:t>
          </a:r>
          <a:b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</a:b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地點</a:t>
          </a:r>
          <a: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 </a:t>
          </a:r>
          <a:r>
            <a:rPr lang="en-US" alt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P503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教室</a:t>
          </a:r>
          <a:b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</a:b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內容</a:t>
          </a:r>
          <a:r>
            <a:rPr 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:</a:t>
          </a:r>
        </a:p>
        <a:p>
          <a:pPr marL="274638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1.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計畫</a:t>
          </a:r>
          <a:r>
            <a:rPr lang="zh-TW" alt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實際狀況</a:t>
          </a:r>
          <a:r>
            <a:rPr 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。</a:t>
          </a:r>
          <a:endParaRPr lang="en-US" altLang="zh-TW" sz="2400" b="0" i="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  <a:p>
          <a:pPr marL="274638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2.</a:t>
          </a:r>
          <a:r>
            <a:rPr lang="zh-TW" altLang="en-US" sz="2400" b="0" i="0" kern="1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rPr>
            <a:t>參與學生成果分享</a:t>
          </a:r>
          <a:endParaRPr lang="en-US" altLang="zh-TW" sz="2400" b="0" i="0" kern="1200" dirty="0">
            <a:latin typeface="Times New Roman" panose="02020603050405020304" pitchFamily="18" charset="0"/>
            <a:ea typeface="標楷體" panose="03000509000000000000" pitchFamily="65" charset="-120"/>
            <a:cs typeface="Times New Roman" panose="02020603050405020304" pitchFamily="18" charset="0"/>
          </a:endParaRPr>
        </a:p>
      </dsp:txBody>
      <dsp:txXfrm>
        <a:off x="0" y="0"/>
        <a:ext cx="7772870" cy="2567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DA51639-B2D6-4652-B8C3-1B4C224A7B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67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2146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5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5727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3958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0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48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47359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86615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675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45878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3936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97286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743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7778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7472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0271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970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81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66440" y="618518"/>
            <a:ext cx="6345260" cy="1304437"/>
          </a:xfrm>
        </p:spPr>
        <p:txBody>
          <a:bodyPr>
            <a:normAutofit fontScale="90000"/>
          </a:bodyPr>
          <a:lstStyle/>
          <a:p>
            <a:pPr marL="339329" indent="-339329"/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 </a:t>
            </a:r>
            <a:r>
              <a:rPr lang="en-US" altLang="zh-TW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zh-TW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年暑假馬來西亞</a:t>
            </a:r>
            <a:r>
              <a:rPr lang="zh-TW" altLang="en-US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砂拉越</a:t>
            </a:r>
            <a:br>
              <a:rPr lang="en-US" altLang="zh-TW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新南向</a:t>
            </a:r>
            <a:r>
              <a:rPr lang="zh-TW" altLang="zh-TW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學海築夢計畫</a:t>
            </a:r>
            <a:r>
              <a:rPr lang="en-US" altLang="zh-TW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成果報告</a:t>
            </a:r>
            <a:endParaRPr lang="zh-TW" altLang="en-US" sz="36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8" name="內容版面配置區 3">
            <a:extLst>
              <a:ext uri="{FF2B5EF4-FFF2-40B4-BE49-F238E27FC236}">
                <a16:creationId xmlns:a16="http://schemas.microsoft.com/office/drawing/2014/main" id="{E356B4E9-DA03-39C9-C1CA-CD381E7441E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77361075"/>
              </p:ext>
            </p:extLst>
          </p:nvPr>
        </p:nvGraphicFramePr>
        <p:xfrm>
          <a:off x="685330" y="2367093"/>
          <a:ext cx="7772870" cy="2567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8B1E4C28-1910-7C72-5E86-F46249E2EA2A}"/>
              </a:ext>
            </a:extLst>
          </p:cNvPr>
          <p:cNvSpPr txBox="1">
            <a:spLocks/>
          </p:cNvSpPr>
          <p:nvPr/>
        </p:nvSpPr>
        <p:spPr>
          <a:xfrm>
            <a:off x="685330" y="4115671"/>
            <a:ext cx="7772870" cy="1596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zh-TW" altLang="en-US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內容版面配置區 3">
            <a:extLst>
              <a:ext uri="{FF2B5EF4-FFF2-40B4-BE49-F238E27FC236}">
                <a16:creationId xmlns:a16="http://schemas.microsoft.com/office/drawing/2014/main" id="{CFB342B5-480C-B8B5-A719-E682AE8C1657}"/>
              </a:ext>
            </a:extLst>
          </p:cNvPr>
          <p:cNvSpPr txBox="1">
            <a:spLocks/>
          </p:cNvSpPr>
          <p:nvPr/>
        </p:nvSpPr>
        <p:spPr>
          <a:xfrm>
            <a:off x="685330" y="4913760"/>
            <a:ext cx="7772870" cy="1162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歡迎有興趣的同學前來聆聽成果報告</a:t>
            </a:r>
            <a:endParaRPr lang="en-US" altLang="zh-TW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為自己尋找海外實習的機會，創造生命光彩</a:t>
            </a:r>
            <a:r>
              <a:rPr lang="en-US" altLang="zh-TW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!</a:t>
            </a:r>
            <a:endParaRPr lang="zh-TW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102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會議室">
  <a:themeElements>
    <a:clrScheme name="離子會議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離子會議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離子會議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58</TotalTime>
  <Words>70</Words>
  <Application>Microsoft Office PowerPoint</Application>
  <PresentationFormat>如螢幕大小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標楷體</vt:lpstr>
      <vt:lpstr>Arial</vt:lpstr>
      <vt:lpstr>Century Gothic</vt:lpstr>
      <vt:lpstr>Times New Roman</vt:lpstr>
      <vt:lpstr>Wingdings 3</vt:lpstr>
      <vt:lpstr>離子會議室</vt:lpstr>
      <vt:lpstr> 115年暑假馬來西亞砂拉越 新南向學海築夢計畫-成果報告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113年暑假馬來西亞學海築夢計畫說明 時間:113年2月29日(四)       12:00-13:00 地點:K109教室 內容: 1.實習計畫說明:計畫執行時間、    費用、招募等說明。 2.馬來西亞學海築夢計畫參與學生    之經驗分享。</dc:title>
  <dc:creator>Admin</dc:creator>
  <cp:lastModifiedBy>chenju3931</cp:lastModifiedBy>
  <cp:revision>8</cp:revision>
  <dcterms:created xsi:type="dcterms:W3CDTF">2024-02-23T01:24:22Z</dcterms:created>
  <dcterms:modified xsi:type="dcterms:W3CDTF">2026-09-16T05:13:20Z</dcterms:modified>
</cp:coreProperties>
</file>