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saveSubsetFonts="1">
  <p:sldMasterIdLst>
    <p:sldMasterId id="2147483648" r:id="rId1"/>
    <p:sldMasterId id="2147483660" r:id="rId2"/>
  </p:sldMasterIdLst>
  <p:notesMasterIdLst>
    <p:notesMasterId r:id="rId39"/>
  </p:notesMasterIdLst>
  <p:handoutMasterIdLst>
    <p:handoutMasterId r:id="rId40"/>
  </p:handoutMasterIdLst>
  <p:sldIdLst>
    <p:sldId id="353" r:id="rId3"/>
    <p:sldId id="426" r:id="rId4"/>
    <p:sldId id="430" r:id="rId5"/>
    <p:sldId id="437" r:id="rId6"/>
    <p:sldId id="436" r:id="rId7"/>
    <p:sldId id="432" r:id="rId8"/>
    <p:sldId id="365" r:id="rId9"/>
    <p:sldId id="362" r:id="rId10"/>
    <p:sldId id="363" r:id="rId11"/>
    <p:sldId id="357" r:id="rId12"/>
    <p:sldId id="418" r:id="rId13"/>
    <p:sldId id="417" r:id="rId14"/>
    <p:sldId id="368" r:id="rId15"/>
    <p:sldId id="442" r:id="rId16"/>
    <p:sldId id="391" r:id="rId17"/>
    <p:sldId id="392" r:id="rId18"/>
    <p:sldId id="390" r:id="rId19"/>
    <p:sldId id="389" r:id="rId20"/>
    <p:sldId id="388" r:id="rId21"/>
    <p:sldId id="387" r:id="rId22"/>
    <p:sldId id="441" r:id="rId23"/>
    <p:sldId id="386" r:id="rId24"/>
    <p:sldId id="395" r:id="rId25"/>
    <p:sldId id="407" r:id="rId26"/>
    <p:sldId id="394" r:id="rId27"/>
    <p:sldId id="440" r:id="rId28"/>
    <p:sldId id="400" r:id="rId29"/>
    <p:sldId id="399" r:id="rId30"/>
    <p:sldId id="421" r:id="rId31"/>
    <p:sldId id="422" r:id="rId32"/>
    <p:sldId id="423" r:id="rId33"/>
    <p:sldId id="408" r:id="rId34"/>
    <p:sldId id="433" r:id="rId35"/>
    <p:sldId id="434" r:id="rId36"/>
    <p:sldId id="435" r:id="rId37"/>
    <p:sldId id="406" r:id="rId38"/>
  </p:sldIdLst>
  <p:sldSz cx="18288000" cy="10287000"/>
  <p:notesSz cx="9929813" cy="6797675"/>
  <p:embeddedFontLst>
    <p:embeddedFont>
      <p:font typeface="微軟正黑體" panose="020B0604030504040204" pitchFamily="34" charset="-120"/>
      <p:regular r:id="rId41"/>
      <p:bold r:id="rId42"/>
    </p:embeddedFont>
    <p:embeddedFont>
      <p:font typeface="宋体" panose="02010600030101010101" pitchFamily="2" charset="-122"/>
      <p:regular r:id="rId43"/>
    </p:embeddedFont>
    <p:embeddedFont>
      <p:font typeface="微軟正黑體" panose="020B0604030504040204" pitchFamily="34" charset="-120"/>
      <p:regular r:id="rId41"/>
      <p:bold r:id="rId42"/>
    </p:embeddedFont>
    <p:embeddedFont>
      <p:font typeface="Calibri Light" panose="020F0302020204030204" pitchFamily="34" charset="0"/>
      <p:regular r:id="rId44"/>
      <p: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Microsoft YaHei" panose="020B0503020204020204" pitchFamily="34" charset="-122"/>
      <p:regular r:id="rId50"/>
      <p:bold r:id="rId51"/>
    </p:embeddedFont>
    <p:embeddedFont>
      <p:font typeface="標楷體" panose="03000509000000000000" pitchFamily="65" charset="-12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0FF"/>
    <a:srgbClr val="0000FF"/>
    <a:srgbClr val="0033CC"/>
    <a:srgbClr val="FDE8D7"/>
    <a:srgbClr val="FFFF00"/>
    <a:srgbClr val="FDB82F"/>
    <a:srgbClr val="F6F1E2"/>
    <a:srgbClr val="6DD9FB"/>
    <a:srgbClr val="E66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CA42AE-1A67-49FC-99F8-DF7184A6BFCE}" v="75" dt="2024-03-22T15:07:21.0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中等深淺樣式 3 - 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中等深淺樣式 3 - 輔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中等深淺樣式 3 - 輔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中等深淺樣式 3 - 輔色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6" autoAdjust="0"/>
    <p:restoredTop sz="94622" autoAdjust="0"/>
  </p:normalViewPr>
  <p:slideViewPr>
    <p:cSldViewPr>
      <p:cViewPr varScale="1">
        <p:scale>
          <a:sx n="65" d="100"/>
          <a:sy n="65" d="100"/>
        </p:scale>
        <p:origin x="48" y="4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66" Type="http://schemas.microsoft.com/office/2016/11/relationships/changesInfo" Target="changesInfos/changesInfo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67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于萱 楊" userId="f69f618c41f98f76" providerId="LiveId" clId="{C1CA42AE-1A67-49FC-99F8-DF7184A6BFCE}"/>
    <pc:docChg chg="undo custSel addSld delSld modSld">
      <pc:chgData name="于萱 楊" userId="f69f618c41f98f76" providerId="LiveId" clId="{C1CA42AE-1A67-49FC-99F8-DF7184A6BFCE}" dt="2024-03-22T15:08:38.628" v="561" actId="255"/>
      <pc:docMkLst>
        <pc:docMk/>
      </pc:docMkLst>
      <pc:sldChg chg="modSp mod">
        <pc:chgData name="于萱 楊" userId="f69f618c41f98f76" providerId="LiveId" clId="{C1CA42AE-1A67-49FC-99F8-DF7184A6BFCE}" dt="2024-03-22T14:24:19.459" v="183" actId="113"/>
        <pc:sldMkLst>
          <pc:docMk/>
          <pc:sldMk cId="183520103" sldId="354"/>
        </pc:sldMkLst>
        <pc:spChg chg="mod">
          <ac:chgData name="于萱 楊" userId="f69f618c41f98f76" providerId="LiveId" clId="{C1CA42AE-1A67-49FC-99F8-DF7184A6BFCE}" dt="2024-03-22T14:23:58.030" v="179" actId="207"/>
          <ac:spMkLst>
            <pc:docMk/>
            <pc:sldMk cId="183520103" sldId="354"/>
            <ac:spMk id="17" creationId="{00000000-0000-0000-0000-000000000000}"/>
          </ac:spMkLst>
        </pc:spChg>
        <pc:spChg chg="mod">
          <ac:chgData name="于萱 楊" userId="f69f618c41f98f76" providerId="LiveId" clId="{C1CA42AE-1A67-49FC-99F8-DF7184A6BFCE}" dt="2024-03-22T14:24:19.459" v="183" actId="113"/>
          <ac:spMkLst>
            <pc:docMk/>
            <pc:sldMk cId="183520103" sldId="354"/>
            <ac:spMk id="19" creationId="{00000000-0000-0000-0000-000000000000}"/>
          </ac:spMkLst>
        </pc:spChg>
        <pc:picChg chg="mod">
          <ac:chgData name="于萱 楊" userId="f69f618c41f98f76" providerId="LiveId" clId="{C1CA42AE-1A67-49FC-99F8-DF7184A6BFCE}" dt="2024-03-22T13:45:39.680" v="0" actId="1076"/>
          <ac:picMkLst>
            <pc:docMk/>
            <pc:sldMk cId="183520103" sldId="354"/>
            <ac:picMk id="20" creationId="{00000000-0000-0000-0000-000000000000}"/>
          </ac:picMkLst>
        </pc:picChg>
      </pc:sldChg>
      <pc:sldChg chg="delSp modSp mod">
        <pc:chgData name="于萱 楊" userId="f69f618c41f98f76" providerId="LiveId" clId="{C1CA42AE-1A67-49FC-99F8-DF7184A6BFCE}" dt="2024-03-22T13:45:53.707" v="2" actId="21"/>
        <pc:sldMkLst>
          <pc:docMk/>
          <pc:sldMk cId="3383357850" sldId="355"/>
        </pc:sldMkLst>
        <pc:grpChg chg="del mod">
          <ac:chgData name="于萱 楊" userId="f69f618c41f98f76" providerId="LiveId" clId="{C1CA42AE-1A67-49FC-99F8-DF7184A6BFCE}" dt="2024-03-22T13:45:53.707" v="2" actId="21"/>
          <ac:grpSpMkLst>
            <pc:docMk/>
            <pc:sldMk cId="3383357850" sldId="355"/>
            <ac:grpSpMk id="9" creationId="{00000000-0000-0000-0000-000000000000}"/>
          </ac:grpSpMkLst>
        </pc:grpChg>
      </pc:sldChg>
      <pc:sldChg chg="modSp mod">
        <pc:chgData name="于萱 楊" userId="f69f618c41f98f76" providerId="LiveId" clId="{C1CA42AE-1A67-49FC-99F8-DF7184A6BFCE}" dt="2024-03-22T14:26:43.091" v="188" actId="1076"/>
        <pc:sldMkLst>
          <pc:docMk/>
          <pc:sldMk cId="1402444511" sldId="357"/>
        </pc:sldMkLst>
        <pc:spChg chg="mod">
          <ac:chgData name="于萱 楊" userId="f69f618c41f98f76" providerId="LiveId" clId="{C1CA42AE-1A67-49FC-99F8-DF7184A6BFCE}" dt="2024-03-22T14:26:43.091" v="188" actId="1076"/>
          <ac:spMkLst>
            <pc:docMk/>
            <pc:sldMk cId="1402444511" sldId="357"/>
            <ac:spMk id="23" creationId="{00000000-0000-0000-0000-000000000000}"/>
          </ac:spMkLst>
        </pc:spChg>
      </pc:sldChg>
      <pc:sldChg chg="delSp modSp mod">
        <pc:chgData name="于萱 楊" userId="f69f618c41f98f76" providerId="LiveId" clId="{C1CA42AE-1A67-49FC-99F8-DF7184A6BFCE}" dt="2024-03-22T14:32:00.588" v="219" actId="207"/>
        <pc:sldMkLst>
          <pc:docMk/>
          <pc:sldMk cId="3427482293" sldId="359"/>
        </pc:sldMkLst>
        <pc:spChg chg="mod">
          <ac:chgData name="于萱 楊" userId="f69f618c41f98f76" providerId="LiveId" clId="{C1CA42AE-1A67-49FC-99F8-DF7184A6BFCE}" dt="2024-03-22T14:29:18.492" v="203" actId="207"/>
          <ac:spMkLst>
            <pc:docMk/>
            <pc:sldMk cId="3427482293" sldId="359"/>
            <ac:spMk id="22" creationId="{00000000-0000-0000-0000-000000000000}"/>
          </ac:spMkLst>
        </pc:spChg>
        <pc:spChg chg="mod">
          <ac:chgData name="于萱 楊" userId="f69f618c41f98f76" providerId="LiveId" clId="{C1CA42AE-1A67-49FC-99F8-DF7184A6BFCE}" dt="2024-03-22T14:29:18.492" v="203" actId="207"/>
          <ac:spMkLst>
            <pc:docMk/>
            <pc:sldMk cId="3427482293" sldId="359"/>
            <ac:spMk id="23" creationId="{00000000-0000-0000-0000-000000000000}"/>
          </ac:spMkLst>
        </pc:spChg>
        <pc:spChg chg="mod">
          <ac:chgData name="于萱 楊" userId="f69f618c41f98f76" providerId="LiveId" clId="{C1CA42AE-1A67-49FC-99F8-DF7184A6BFCE}" dt="2024-03-22T14:31:16.900" v="214" actId="207"/>
          <ac:spMkLst>
            <pc:docMk/>
            <pc:sldMk cId="3427482293" sldId="359"/>
            <ac:spMk id="25" creationId="{00000000-0000-0000-0000-000000000000}"/>
          </ac:spMkLst>
        </pc:spChg>
        <pc:spChg chg="mod">
          <ac:chgData name="于萱 楊" userId="f69f618c41f98f76" providerId="LiveId" clId="{C1CA42AE-1A67-49FC-99F8-DF7184A6BFCE}" dt="2024-03-22T14:31:16.900" v="214" actId="207"/>
          <ac:spMkLst>
            <pc:docMk/>
            <pc:sldMk cId="3427482293" sldId="359"/>
            <ac:spMk id="26" creationId="{00000000-0000-0000-0000-000000000000}"/>
          </ac:spMkLst>
        </pc:spChg>
        <pc:spChg chg="mod">
          <ac:chgData name="于萱 楊" userId="f69f618c41f98f76" providerId="LiveId" clId="{C1CA42AE-1A67-49FC-99F8-DF7184A6BFCE}" dt="2024-03-22T14:28:11.385" v="195" actId="113"/>
          <ac:spMkLst>
            <pc:docMk/>
            <pc:sldMk cId="3427482293" sldId="359"/>
            <ac:spMk id="28" creationId="{00000000-0000-0000-0000-000000000000}"/>
          </ac:spMkLst>
        </pc:spChg>
        <pc:spChg chg="mod">
          <ac:chgData name="于萱 楊" userId="f69f618c41f98f76" providerId="LiveId" clId="{C1CA42AE-1A67-49FC-99F8-DF7184A6BFCE}" dt="2024-03-22T14:30:14.148" v="208" actId="1076"/>
          <ac:spMkLst>
            <pc:docMk/>
            <pc:sldMk cId="3427482293" sldId="359"/>
            <ac:spMk id="29" creationId="{00000000-0000-0000-0000-000000000000}"/>
          </ac:spMkLst>
        </pc:spChg>
        <pc:spChg chg="mod">
          <ac:chgData name="于萱 楊" userId="f69f618c41f98f76" providerId="LiveId" clId="{C1CA42AE-1A67-49FC-99F8-DF7184A6BFCE}" dt="2024-03-22T14:29:06.872" v="202" actId="207"/>
          <ac:spMkLst>
            <pc:docMk/>
            <pc:sldMk cId="3427482293" sldId="359"/>
            <ac:spMk id="30" creationId="{00000000-0000-0000-0000-000000000000}"/>
          </ac:spMkLst>
        </pc:spChg>
        <pc:spChg chg="mod">
          <ac:chgData name="于萱 楊" userId="f69f618c41f98f76" providerId="LiveId" clId="{C1CA42AE-1A67-49FC-99F8-DF7184A6BFCE}" dt="2024-03-22T14:28:26.096" v="198" actId="113"/>
          <ac:spMkLst>
            <pc:docMk/>
            <pc:sldMk cId="3427482293" sldId="359"/>
            <ac:spMk id="32" creationId="{00000000-0000-0000-0000-000000000000}"/>
          </ac:spMkLst>
        </pc:spChg>
        <pc:spChg chg="mod">
          <ac:chgData name="于萱 楊" userId="f69f618c41f98f76" providerId="LiveId" clId="{C1CA42AE-1A67-49FC-99F8-DF7184A6BFCE}" dt="2024-03-22T14:31:29.825" v="216" actId="113"/>
          <ac:spMkLst>
            <pc:docMk/>
            <pc:sldMk cId="3427482293" sldId="359"/>
            <ac:spMk id="34" creationId="{00000000-0000-0000-0000-000000000000}"/>
          </ac:spMkLst>
        </pc:spChg>
        <pc:spChg chg="mod">
          <ac:chgData name="于萱 楊" userId="f69f618c41f98f76" providerId="LiveId" clId="{C1CA42AE-1A67-49FC-99F8-DF7184A6BFCE}" dt="2024-03-22T14:32:00.588" v="219" actId="207"/>
          <ac:spMkLst>
            <pc:docMk/>
            <pc:sldMk cId="3427482293" sldId="359"/>
            <ac:spMk id="36" creationId="{00000000-0000-0000-0000-000000000000}"/>
          </ac:spMkLst>
        </pc:spChg>
        <pc:spChg chg="mod">
          <ac:chgData name="于萱 楊" userId="f69f618c41f98f76" providerId="LiveId" clId="{C1CA42AE-1A67-49FC-99F8-DF7184A6BFCE}" dt="2024-03-22T14:32:00.588" v="219" actId="207"/>
          <ac:spMkLst>
            <pc:docMk/>
            <pc:sldMk cId="3427482293" sldId="359"/>
            <ac:spMk id="37" creationId="{00000000-0000-0000-0000-000000000000}"/>
          </ac:spMkLst>
        </pc:spChg>
        <pc:spChg chg="mod">
          <ac:chgData name="于萱 楊" userId="f69f618c41f98f76" providerId="LiveId" clId="{C1CA42AE-1A67-49FC-99F8-DF7184A6BFCE}" dt="2024-03-22T14:31:47.489" v="218" actId="1076"/>
          <ac:spMkLst>
            <pc:docMk/>
            <pc:sldMk cId="3427482293" sldId="359"/>
            <ac:spMk id="39" creationId="{00000000-0000-0000-0000-000000000000}"/>
          </ac:spMkLst>
        </pc:spChg>
        <pc:spChg chg="mod">
          <ac:chgData name="于萱 楊" userId="f69f618c41f98f76" providerId="LiveId" clId="{C1CA42AE-1A67-49FC-99F8-DF7184A6BFCE}" dt="2024-03-22T14:27:08.107" v="191" actId="14100"/>
          <ac:spMkLst>
            <pc:docMk/>
            <pc:sldMk cId="3427482293" sldId="359"/>
            <ac:spMk id="41" creationId="{00000000-0000-0000-0000-000000000000}"/>
          </ac:spMkLst>
        </pc:spChg>
        <pc:grpChg chg="mod">
          <ac:chgData name="于萱 楊" userId="f69f618c41f98f76" providerId="LiveId" clId="{C1CA42AE-1A67-49FC-99F8-DF7184A6BFCE}" dt="2024-03-22T14:29:18.492" v="203" actId="207"/>
          <ac:grpSpMkLst>
            <pc:docMk/>
            <pc:sldMk cId="3427482293" sldId="359"/>
            <ac:grpSpMk id="21" creationId="{00000000-0000-0000-0000-000000000000}"/>
          </ac:grpSpMkLst>
        </pc:grpChg>
        <pc:grpChg chg="mod">
          <ac:chgData name="于萱 楊" userId="f69f618c41f98f76" providerId="LiveId" clId="{C1CA42AE-1A67-49FC-99F8-DF7184A6BFCE}" dt="2024-03-22T14:31:16.900" v="214" actId="207"/>
          <ac:grpSpMkLst>
            <pc:docMk/>
            <pc:sldMk cId="3427482293" sldId="359"/>
            <ac:grpSpMk id="24" creationId="{00000000-0000-0000-0000-000000000000}"/>
          </ac:grpSpMkLst>
        </pc:grpChg>
        <pc:grpChg chg="mod">
          <ac:chgData name="于萱 楊" userId="f69f618c41f98f76" providerId="LiveId" clId="{C1CA42AE-1A67-49FC-99F8-DF7184A6BFCE}" dt="2024-03-22T14:32:00.588" v="219" actId="207"/>
          <ac:grpSpMkLst>
            <pc:docMk/>
            <pc:sldMk cId="3427482293" sldId="359"/>
            <ac:grpSpMk id="35" creationId="{00000000-0000-0000-0000-000000000000}"/>
          </ac:grpSpMkLst>
        </pc:grpChg>
        <pc:picChg chg="del mod">
          <ac:chgData name="于萱 楊" userId="f69f618c41f98f76" providerId="LiveId" clId="{C1CA42AE-1A67-49FC-99F8-DF7184A6BFCE}" dt="2024-03-22T14:30:41.986" v="213" actId="21"/>
          <ac:picMkLst>
            <pc:docMk/>
            <pc:sldMk cId="3427482293" sldId="359"/>
            <ac:picMk id="20" creationId="{00000000-0000-0000-0000-000000000000}"/>
          </ac:picMkLst>
        </pc:picChg>
        <pc:picChg chg="mod">
          <ac:chgData name="于萱 楊" userId="f69f618c41f98f76" providerId="LiveId" clId="{C1CA42AE-1A67-49FC-99F8-DF7184A6BFCE}" dt="2024-03-22T14:27:16.795" v="194" actId="1076"/>
          <ac:picMkLst>
            <pc:docMk/>
            <pc:sldMk cId="3427482293" sldId="359"/>
            <ac:picMk id="40" creationId="{00000000-0000-0000-0000-000000000000}"/>
          </ac:picMkLst>
        </pc:picChg>
        <pc:picChg chg="mod">
          <ac:chgData name="于萱 楊" userId="f69f618c41f98f76" providerId="LiveId" clId="{C1CA42AE-1A67-49FC-99F8-DF7184A6BFCE}" dt="2024-03-22T14:31:18.655" v="215" actId="1076"/>
          <ac:picMkLst>
            <pc:docMk/>
            <pc:sldMk cId="3427482293" sldId="359"/>
            <ac:picMk id="42" creationId="{00000000-0000-0000-0000-000000000000}"/>
          </ac:picMkLst>
        </pc:picChg>
        <pc:picChg chg="mod">
          <ac:chgData name="于萱 楊" userId="f69f618c41f98f76" providerId="LiveId" clId="{C1CA42AE-1A67-49FC-99F8-DF7184A6BFCE}" dt="2024-03-22T14:28:18.158" v="196" actId="1076"/>
          <ac:picMkLst>
            <pc:docMk/>
            <pc:sldMk cId="3427482293" sldId="359"/>
            <ac:picMk id="44" creationId="{00000000-0000-0000-0000-000000000000}"/>
          </ac:picMkLst>
        </pc:picChg>
      </pc:sldChg>
      <pc:sldChg chg="modSp mod">
        <pc:chgData name="于萱 楊" userId="f69f618c41f98f76" providerId="LiveId" clId="{C1CA42AE-1A67-49FC-99F8-DF7184A6BFCE}" dt="2024-03-22T14:32:52.051" v="222"/>
        <pc:sldMkLst>
          <pc:docMk/>
          <pc:sldMk cId="4167017328" sldId="360"/>
        </pc:sldMkLst>
        <pc:spChg chg="mod">
          <ac:chgData name="于萱 楊" userId="f69f618c41f98f76" providerId="LiveId" clId="{C1CA42AE-1A67-49FC-99F8-DF7184A6BFCE}" dt="2024-03-22T14:32:37.157" v="221" actId="113"/>
          <ac:spMkLst>
            <pc:docMk/>
            <pc:sldMk cId="4167017328" sldId="360"/>
            <ac:spMk id="12" creationId="{00000000-0000-0000-0000-000000000000}"/>
          </ac:spMkLst>
        </pc:spChg>
        <pc:graphicFrameChg chg="mod">
          <ac:chgData name="于萱 楊" userId="f69f618c41f98f76" providerId="LiveId" clId="{C1CA42AE-1A67-49FC-99F8-DF7184A6BFCE}" dt="2024-03-22T14:32:52.051" v="222"/>
          <ac:graphicFrameMkLst>
            <pc:docMk/>
            <pc:sldMk cId="4167017328" sldId="360"/>
            <ac:graphicFrameMk id="22" creationId="{00000000-0000-0000-0000-000000000000}"/>
          </ac:graphicFrameMkLst>
        </pc:graphicFrameChg>
      </pc:sldChg>
      <pc:sldChg chg="modSp mod">
        <pc:chgData name="于萱 楊" userId="f69f618c41f98f76" providerId="LiveId" clId="{C1CA42AE-1A67-49FC-99F8-DF7184A6BFCE}" dt="2024-03-22T14:36:42.605" v="260" actId="1076"/>
        <pc:sldMkLst>
          <pc:docMk/>
          <pc:sldMk cId="794122142" sldId="361"/>
        </pc:sldMkLst>
        <pc:spChg chg="mod">
          <ac:chgData name="于萱 楊" userId="f69f618c41f98f76" providerId="LiveId" clId="{C1CA42AE-1A67-49FC-99F8-DF7184A6BFCE}" dt="2024-03-22T14:34:11.921" v="225" actId="1076"/>
          <ac:spMkLst>
            <pc:docMk/>
            <pc:sldMk cId="794122142" sldId="361"/>
            <ac:spMk id="16" creationId="{00000000-0000-0000-0000-000000000000}"/>
          </ac:spMkLst>
        </pc:spChg>
        <pc:spChg chg="mod">
          <ac:chgData name="于萱 楊" userId="f69f618c41f98f76" providerId="LiveId" clId="{C1CA42AE-1A67-49FC-99F8-DF7184A6BFCE}" dt="2024-03-22T14:34:04.121" v="223" actId="255"/>
          <ac:spMkLst>
            <pc:docMk/>
            <pc:sldMk cId="794122142" sldId="361"/>
            <ac:spMk id="17" creationId="{00000000-0000-0000-0000-000000000000}"/>
          </ac:spMkLst>
        </pc:spChg>
        <pc:spChg chg="mod">
          <ac:chgData name="于萱 楊" userId="f69f618c41f98f76" providerId="LiveId" clId="{C1CA42AE-1A67-49FC-99F8-DF7184A6BFCE}" dt="2024-03-22T14:36:42.605" v="260" actId="1076"/>
          <ac:spMkLst>
            <pc:docMk/>
            <pc:sldMk cId="794122142" sldId="361"/>
            <ac:spMk id="21" creationId="{00000000-0000-0000-0000-000000000000}"/>
          </ac:spMkLst>
        </pc:spChg>
        <pc:spChg chg="mod">
          <ac:chgData name="于萱 楊" userId="f69f618c41f98f76" providerId="LiveId" clId="{C1CA42AE-1A67-49FC-99F8-DF7184A6BFCE}" dt="2024-03-22T14:36:29.303" v="258" actId="1076"/>
          <ac:spMkLst>
            <pc:docMk/>
            <pc:sldMk cId="794122142" sldId="361"/>
            <ac:spMk id="22" creationId="{00000000-0000-0000-0000-000000000000}"/>
          </ac:spMkLst>
        </pc:spChg>
        <pc:spChg chg="mod">
          <ac:chgData name="于萱 楊" userId="f69f618c41f98f76" providerId="LiveId" clId="{C1CA42AE-1A67-49FC-99F8-DF7184A6BFCE}" dt="2024-03-22T14:35:33.472" v="249" actId="255"/>
          <ac:spMkLst>
            <pc:docMk/>
            <pc:sldMk cId="794122142" sldId="361"/>
            <ac:spMk id="30" creationId="{00000000-0000-0000-0000-000000000000}"/>
          </ac:spMkLst>
        </pc:spChg>
        <pc:spChg chg="mod">
          <ac:chgData name="于萱 楊" userId="f69f618c41f98f76" providerId="LiveId" clId="{C1CA42AE-1A67-49FC-99F8-DF7184A6BFCE}" dt="2024-03-22T14:35:44.732" v="251" actId="14100"/>
          <ac:spMkLst>
            <pc:docMk/>
            <pc:sldMk cId="794122142" sldId="361"/>
            <ac:spMk id="31" creationId="{00000000-0000-0000-0000-000000000000}"/>
          </ac:spMkLst>
        </pc:spChg>
        <pc:spChg chg="mod">
          <ac:chgData name="于萱 楊" userId="f69f618c41f98f76" providerId="LiveId" clId="{C1CA42AE-1A67-49FC-99F8-DF7184A6BFCE}" dt="2024-03-22T14:35:25.654" v="248" actId="255"/>
          <ac:spMkLst>
            <pc:docMk/>
            <pc:sldMk cId="794122142" sldId="361"/>
            <ac:spMk id="32" creationId="{00000000-0000-0000-0000-000000000000}"/>
          </ac:spMkLst>
        </pc:spChg>
      </pc:sldChg>
      <pc:sldChg chg="addSp delSp modSp mod">
        <pc:chgData name="于萱 楊" userId="f69f618c41f98f76" providerId="LiveId" clId="{C1CA42AE-1A67-49FC-99F8-DF7184A6BFCE}" dt="2024-03-22T14:42:57.409" v="322" actId="1076"/>
        <pc:sldMkLst>
          <pc:docMk/>
          <pc:sldMk cId="3813826116" sldId="362"/>
        </pc:sldMkLst>
        <pc:spChg chg="mod">
          <ac:chgData name="于萱 楊" userId="f69f618c41f98f76" providerId="LiveId" clId="{C1CA42AE-1A67-49FC-99F8-DF7184A6BFCE}" dt="2024-03-22T14:37:18.516" v="264" actId="14100"/>
          <ac:spMkLst>
            <pc:docMk/>
            <pc:sldMk cId="3813826116" sldId="362"/>
            <ac:spMk id="21" creationId="{00000000-0000-0000-0000-000000000000}"/>
          </ac:spMkLst>
        </pc:spChg>
        <pc:spChg chg="mod">
          <ac:chgData name="于萱 楊" userId="f69f618c41f98f76" providerId="LiveId" clId="{C1CA42AE-1A67-49FC-99F8-DF7184A6BFCE}" dt="2024-03-22T14:37:11.507" v="262" actId="255"/>
          <ac:spMkLst>
            <pc:docMk/>
            <pc:sldMk cId="3813826116" sldId="362"/>
            <ac:spMk id="22" creationId="{00000000-0000-0000-0000-000000000000}"/>
          </ac:spMkLst>
        </pc:spChg>
        <pc:grpChg chg="del">
          <ac:chgData name="于萱 楊" userId="f69f618c41f98f76" providerId="LiveId" clId="{C1CA42AE-1A67-49FC-99F8-DF7184A6BFCE}" dt="2024-03-22T14:37:29.465" v="266" actId="21"/>
          <ac:grpSpMkLst>
            <pc:docMk/>
            <pc:sldMk cId="3813826116" sldId="362"/>
            <ac:grpSpMk id="5" creationId="{00000000-0000-0000-0000-000000000000}"/>
          </ac:grpSpMkLst>
        </pc:grpChg>
        <pc:grpChg chg="del">
          <ac:chgData name="于萱 楊" userId="f69f618c41f98f76" providerId="LiveId" clId="{C1CA42AE-1A67-49FC-99F8-DF7184A6BFCE}" dt="2024-03-22T14:37:27.780" v="265" actId="21"/>
          <ac:grpSpMkLst>
            <pc:docMk/>
            <pc:sldMk cId="3813826116" sldId="362"/>
            <ac:grpSpMk id="7" creationId="{00000000-0000-0000-0000-000000000000}"/>
          </ac:grpSpMkLst>
        </pc:grpChg>
        <pc:grpChg chg="mod">
          <ac:chgData name="于萱 楊" userId="f69f618c41f98f76" providerId="LiveId" clId="{C1CA42AE-1A67-49FC-99F8-DF7184A6BFCE}" dt="2024-03-22T14:40:48.179" v="302" actId="1076"/>
          <ac:grpSpMkLst>
            <pc:docMk/>
            <pc:sldMk cId="3813826116" sldId="362"/>
            <ac:grpSpMk id="9" creationId="{00000000-0000-0000-0000-000000000000}"/>
          </ac:grpSpMkLst>
        </pc:grpChg>
        <pc:picChg chg="mod">
          <ac:chgData name="于萱 楊" userId="f69f618c41f98f76" providerId="LiveId" clId="{C1CA42AE-1A67-49FC-99F8-DF7184A6BFCE}" dt="2024-03-22T14:38:19.792" v="287" actId="1076"/>
          <ac:picMkLst>
            <pc:docMk/>
            <pc:sldMk cId="3813826116" sldId="362"/>
            <ac:picMk id="2" creationId="{00000000-0000-0000-0000-000000000000}"/>
          </ac:picMkLst>
        </pc:picChg>
        <pc:picChg chg="mod">
          <ac:chgData name="于萱 楊" userId="f69f618c41f98f76" providerId="LiveId" clId="{C1CA42AE-1A67-49FC-99F8-DF7184A6BFCE}" dt="2024-03-22T14:42:57.409" v="322" actId="1076"/>
          <ac:picMkLst>
            <pc:docMk/>
            <pc:sldMk cId="3813826116" sldId="362"/>
            <ac:picMk id="3" creationId="{00000000-0000-0000-0000-000000000000}"/>
          </ac:picMkLst>
        </pc:picChg>
        <pc:picChg chg="mod">
          <ac:chgData name="于萱 楊" userId="f69f618c41f98f76" providerId="LiveId" clId="{C1CA42AE-1A67-49FC-99F8-DF7184A6BFCE}" dt="2024-03-22T14:42:51.041" v="319" actId="1076"/>
          <ac:picMkLst>
            <pc:docMk/>
            <pc:sldMk cId="3813826116" sldId="362"/>
            <ac:picMk id="4" creationId="{00000000-0000-0000-0000-000000000000}"/>
          </ac:picMkLst>
        </pc:picChg>
        <pc:picChg chg="add del mod">
          <ac:chgData name="于萱 楊" userId="f69f618c41f98f76" providerId="LiveId" clId="{C1CA42AE-1A67-49FC-99F8-DF7184A6BFCE}" dt="2024-03-22T14:42:03.463" v="307" actId="21"/>
          <ac:picMkLst>
            <pc:docMk/>
            <pc:sldMk cId="3813826116" sldId="362"/>
            <ac:picMk id="11" creationId="{7AB36F25-4FF1-2B8F-628F-5840BF1FEA32}"/>
          </ac:picMkLst>
        </pc:picChg>
        <pc:picChg chg="mod">
          <ac:chgData name="于萱 楊" userId="f69f618c41f98f76" providerId="LiveId" clId="{C1CA42AE-1A67-49FC-99F8-DF7184A6BFCE}" dt="2024-03-22T14:42:49.278" v="318" actId="1076"/>
          <ac:picMkLst>
            <pc:docMk/>
            <pc:sldMk cId="3813826116" sldId="362"/>
            <ac:picMk id="31" creationId="{00000000-0000-0000-0000-000000000000}"/>
          </ac:picMkLst>
        </pc:picChg>
        <pc:picChg chg="mod">
          <ac:chgData name="于萱 楊" userId="f69f618c41f98f76" providerId="LiveId" clId="{C1CA42AE-1A67-49FC-99F8-DF7184A6BFCE}" dt="2024-03-22T14:42:55.507" v="321" actId="1076"/>
          <ac:picMkLst>
            <pc:docMk/>
            <pc:sldMk cId="3813826116" sldId="362"/>
            <ac:picMk id="35" creationId="{00000000-0000-0000-0000-000000000000}"/>
          </ac:picMkLst>
        </pc:picChg>
      </pc:sldChg>
      <pc:sldChg chg="modSp mod">
        <pc:chgData name="于萱 楊" userId="f69f618c41f98f76" providerId="LiveId" clId="{C1CA42AE-1A67-49FC-99F8-DF7184A6BFCE}" dt="2024-03-22T14:43:52.697" v="326" actId="1076"/>
        <pc:sldMkLst>
          <pc:docMk/>
          <pc:sldMk cId="3407749306" sldId="363"/>
        </pc:sldMkLst>
        <pc:spChg chg="mod">
          <ac:chgData name="于萱 楊" userId="f69f618c41f98f76" providerId="LiveId" clId="{C1CA42AE-1A67-49FC-99F8-DF7184A6BFCE}" dt="2024-03-22T14:43:23.594" v="324" actId="1076"/>
          <ac:spMkLst>
            <pc:docMk/>
            <pc:sldMk cId="3407749306" sldId="363"/>
            <ac:spMk id="17" creationId="{00000000-0000-0000-0000-000000000000}"/>
          </ac:spMkLst>
        </pc:spChg>
        <pc:spChg chg="mod">
          <ac:chgData name="于萱 楊" userId="f69f618c41f98f76" providerId="LiveId" clId="{C1CA42AE-1A67-49FC-99F8-DF7184A6BFCE}" dt="2024-03-22T14:43:13.073" v="323" actId="255"/>
          <ac:spMkLst>
            <pc:docMk/>
            <pc:sldMk cId="3407749306" sldId="363"/>
            <ac:spMk id="18" creationId="{00000000-0000-0000-0000-000000000000}"/>
          </ac:spMkLst>
        </pc:spChg>
        <pc:grpChg chg="mod">
          <ac:chgData name="于萱 楊" userId="f69f618c41f98f76" providerId="LiveId" clId="{C1CA42AE-1A67-49FC-99F8-DF7184A6BFCE}" dt="2024-03-22T14:43:52.697" v="326" actId="1076"/>
          <ac:grpSpMkLst>
            <pc:docMk/>
            <pc:sldMk cId="3407749306" sldId="363"/>
            <ac:grpSpMk id="5" creationId="{00000000-0000-0000-0000-000000000000}"/>
          </ac:grpSpMkLst>
        </pc:grpChg>
      </pc:sldChg>
      <pc:sldChg chg="addSp delSp modSp mod">
        <pc:chgData name="于萱 楊" userId="f69f618c41f98f76" providerId="LiveId" clId="{C1CA42AE-1A67-49FC-99F8-DF7184A6BFCE}" dt="2024-03-22T14:48:09.889" v="368" actId="1076"/>
        <pc:sldMkLst>
          <pc:docMk/>
          <pc:sldMk cId="1206890873" sldId="364"/>
        </pc:sldMkLst>
        <pc:spChg chg="add mod">
          <ac:chgData name="于萱 楊" userId="f69f618c41f98f76" providerId="LiveId" clId="{C1CA42AE-1A67-49FC-99F8-DF7184A6BFCE}" dt="2024-03-22T14:48:09.889" v="368" actId="1076"/>
          <ac:spMkLst>
            <pc:docMk/>
            <pc:sldMk cId="1206890873" sldId="364"/>
            <ac:spMk id="12" creationId="{9F05E323-C0A4-55DA-9DD0-C9905E147F65}"/>
          </ac:spMkLst>
        </pc:spChg>
        <pc:spChg chg="del mod">
          <ac:chgData name="于萱 楊" userId="f69f618c41f98f76" providerId="LiveId" clId="{C1CA42AE-1A67-49FC-99F8-DF7184A6BFCE}" dt="2024-03-22T14:46:29.089" v="344" actId="21"/>
          <ac:spMkLst>
            <pc:docMk/>
            <pc:sldMk cId="1206890873" sldId="364"/>
            <ac:spMk id="22" creationId="{00000000-0000-0000-0000-000000000000}"/>
          </ac:spMkLst>
        </pc:spChg>
        <pc:grpChg chg="del">
          <ac:chgData name="于萱 楊" userId="f69f618c41f98f76" providerId="LiveId" clId="{C1CA42AE-1A67-49FC-99F8-DF7184A6BFCE}" dt="2024-03-22T14:47:09.249" v="357" actId="21"/>
          <ac:grpSpMkLst>
            <pc:docMk/>
            <pc:sldMk cId="1206890873" sldId="364"/>
            <ac:grpSpMk id="2" creationId="{00000000-0000-0000-0000-000000000000}"/>
          </ac:grpSpMkLst>
        </pc:grpChg>
        <pc:grpChg chg="del">
          <ac:chgData name="于萱 楊" userId="f69f618c41f98f76" providerId="LiveId" clId="{C1CA42AE-1A67-49FC-99F8-DF7184A6BFCE}" dt="2024-03-22T14:46:38.672" v="350" actId="21"/>
          <ac:grpSpMkLst>
            <pc:docMk/>
            <pc:sldMk cId="1206890873" sldId="364"/>
            <ac:grpSpMk id="5" creationId="{00000000-0000-0000-0000-000000000000}"/>
          </ac:grpSpMkLst>
        </pc:grpChg>
        <pc:grpChg chg="del">
          <ac:chgData name="于萱 楊" userId="f69f618c41f98f76" providerId="LiveId" clId="{C1CA42AE-1A67-49FC-99F8-DF7184A6BFCE}" dt="2024-03-22T14:47:14.753" v="359" actId="21"/>
          <ac:grpSpMkLst>
            <pc:docMk/>
            <pc:sldMk cId="1206890873" sldId="364"/>
            <ac:grpSpMk id="7" creationId="{00000000-0000-0000-0000-000000000000}"/>
          </ac:grpSpMkLst>
        </pc:grpChg>
        <pc:grpChg chg="del">
          <ac:chgData name="于萱 楊" userId="f69f618c41f98f76" providerId="LiveId" clId="{C1CA42AE-1A67-49FC-99F8-DF7184A6BFCE}" dt="2024-03-22T14:47:12.719" v="358" actId="21"/>
          <ac:grpSpMkLst>
            <pc:docMk/>
            <pc:sldMk cId="1206890873" sldId="364"/>
            <ac:grpSpMk id="9" creationId="{00000000-0000-0000-0000-000000000000}"/>
          </ac:grpSpMkLst>
        </pc:grpChg>
        <pc:picChg chg="mod">
          <ac:chgData name="于萱 楊" userId="f69f618c41f98f76" providerId="LiveId" clId="{C1CA42AE-1A67-49FC-99F8-DF7184A6BFCE}" dt="2024-03-22T14:46:31.112" v="345" actId="1076"/>
          <ac:picMkLst>
            <pc:docMk/>
            <pc:sldMk cId="1206890873" sldId="364"/>
            <ac:picMk id="16" creationId="{00000000-0000-0000-0000-000000000000}"/>
          </ac:picMkLst>
        </pc:picChg>
        <pc:picChg chg="mod">
          <ac:chgData name="于萱 楊" userId="f69f618c41f98f76" providerId="LiveId" clId="{C1CA42AE-1A67-49FC-99F8-DF7184A6BFCE}" dt="2024-03-22T14:46:32.677" v="346" actId="1076"/>
          <ac:picMkLst>
            <pc:docMk/>
            <pc:sldMk cId="1206890873" sldId="364"/>
            <ac:picMk id="17" creationId="{00000000-0000-0000-0000-000000000000}"/>
          </ac:picMkLst>
        </pc:picChg>
        <pc:picChg chg="mod">
          <ac:chgData name="于萱 楊" userId="f69f618c41f98f76" providerId="LiveId" clId="{C1CA42AE-1A67-49FC-99F8-DF7184A6BFCE}" dt="2024-03-22T14:46:34.245" v="347" actId="1076"/>
          <ac:picMkLst>
            <pc:docMk/>
            <pc:sldMk cId="1206890873" sldId="364"/>
            <ac:picMk id="18" creationId="{00000000-0000-0000-0000-000000000000}"/>
          </ac:picMkLst>
        </pc:picChg>
        <pc:picChg chg="mod">
          <ac:chgData name="于萱 楊" userId="f69f618c41f98f76" providerId="LiveId" clId="{C1CA42AE-1A67-49FC-99F8-DF7184A6BFCE}" dt="2024-03-22T14:47:17.005" v="360" actId="1076"/>
          <ac:picMkLst>
            <pc:docMk/>
            <pc:sldMk cId="1206890873" sldId="364"/>
            <ac:picMk id="19" creationId="{00000000-0000-0000-0000-000000000000}"/>
          </ac:picMkLst>
        </pc:picChg>
        <pc:picChg chg="mod">
          <ac:chgData name="于萱 楊" userId="f69f618c41f98f76" providerId="LiveId" clId="{C1CA42AE-1A67-49FC-99F8-DF7184A6BFCE}" dt="2024-03-22T14:47:02.512" v="356" actId="1076"/>
          <ac:picMkLst>
            <pc:docMk/>
            <pc:sldMk cId="1206890873" sldId="364"/>
            <ac:picMk id="20" creationId="{00000000-0000-0000-0000-000000000000}"/>
          </ac:picMkLst>
        </pc:picChg>
      </pc:sldChg>
      <pc:sldChg chg="modSp mod">
        <pc:chgData name="于萱 楊" userId="f69f618c41f98f76" providerId="LiveId" clId="{C1CA42AE-1A67-49FC-99F8-DF7184A6BFCE}" dt="2024-03-22T14:49:31.250" v="385" actId="1076"/>
        <pc:sldMkLst>
          <pc:docMk/>
          <pc:sldMk cId="1709615298" sldId="365"/>
        </pc:sldMkLst>
        <pc:spChg chg="mod">
          <ac:chgData name="于萱 楊" userId="f69f618c41f98f76" providerId="LiveId" clId="{C1CA42AE-1A67-49FC-99F8-DF7184A6BFCE}" dt="2024-03-22T14:48:38.444" v="370" actId="255"/>
          <ac:spMkLst>
            <pc:docMk/>
            <pc:sldMk cId="1709615298" sldId="365"/>
            <ac:spMk id="17" creationId="{00000000-0000-0000-0000-000000000000}"/>
          </ac:spMkLst>
        </pc:spChg>
        <pc:spChg chg="mod">
          <ac:chgData name="于萱 楊" userId="f69f618c41f98f76" providerId="LiveId" clId="{C1CA42AE-1A67-49FC-99F8-DF7184A6BFCE}" dt="2024-03-22T14:49:14.934" v="380" actId="1076"/>
          <ac:spMkLst>
            <pc:docMk/>
            <pc:sldMk cId="1709615298" sldId="365"/>
            <ac:spMk id="24" creationId="{00000000-0000-0000-0000-000000000000}"/>
          </ac:spMkLst>
        </pc:spChg>
        <pc:grpChg chg="mod">
          <ac:chgData name="于萱 楊" userId="f69f618c41f98f76" providerId="LiveId" clId="{C1CA42AE-1A67-49FC-99F8-DF7184A6BFCE}" dt="2024-03-22T14:49:04.217" v="376" actId="1076"/>
          <ac:grpSpMkLst>
            <pc:docMk/>
            <pc:sldMk cId="1709615298" sldId="365"/>
            <ac:grpSpMk id="18" creationId="{00000000-0000-0000-0000-000000000000}"/>
          </ac:grpSpMkLst>
        </pc:grpChg>
        <pc:picChg chg="mod">
          <ac:chgData name="于萱 楊" userId="f69f618c41f98f76" providerId="LiveId" clId="{C1CA42AE-1A67-49FC-99F8-DF7184A6BFCE}" dt="2024-03-22T14:49:23.283" v="382" actId="1076"/>
          <ac:picMkLst>
            <pc:docMk/>
            <pc:sldMk cId="1709615298" sldId="365"/>
            <ac:picMk id="22" creationId="{00000000-0000-0000-0000-000000000000}"/>
          </ac:picMkLst>
        </pc:picChg>
        <pc:picChg chg="mod">
          <ac:chgData name="于萱 楊" userId="f69f618c41f98f76" providerId="LiveId" clId="{C1CA42AE-1A67-49FC-99F8-DF7184A6BFCE}" dt="2024-03-22T14:49:31.250" v="385" actId="1076"/>
          <ac:picMkLst>
            <pc:docMk/>
            <pc:sldMk cId="1709615298" sldId="365"/>
            <ac:picMk id="23" creationId="{00000000-0000-0000-0000-000000000000}"/>
          </ac:picMkLst>
        </pc:picChg>
      </pc:sldChg>
      <pc:sldChg chg="modSp mod">
        <pc:chgData name="于萱 楊" userId="f69f618c41f98f76" providerId="LiveId" clId="{C1CA42AE-1A67-49FC-99F8-DF7184A6BFCE}" dt="2024-03-22T14:49:49.473" v="387" actId="20577"/>
        <pc:sldMkLst>
          <pc:docMk/>
          <pc:sldMk cId="1622227267" sldId="366"/>
        </pc:sldMkLst>
        <pc:spChg chg="mod">
          <ac:chgData name="于萱 楊" userId="f69f618c41f98f76" providerId="LiveId" clId="{C1CA42AE-1A67-49FC-99F8-DF7184A6BFCE}" dt="2024-03-22T14:49:49.473" v="387" actId="20577"/>
          <ac:spMkLst>
            <pc:docMk/>
            <pc:sldMk cId="1622227267" sldId="366"/>
            <ac:spMk id="17" creationId="{00000000-0000-0000-0000-000000000000}"/>
          </ac:spMkLst>
        </pc:spChg>
      </pc:sldChg>
      <pc:sldChg chg="modSp mod">
        <pc:chgData name="于萱 楊" userId="f69f618c41f98f76" providerId="LiveId" clId="{C1CA42AE-1A67-49FC-99F8-DF7184A6BFCE}" dt="2024-03-22T14:50:05.453" v="388" actId="207"/>
        <pc:sldMkLst>
          <pc:docMk/>
          <pc:sldMk cId="2949601535" sldId="368"/>
        </pc:sldMkLst>
        <pc:spChg chg="mod">
          <ac:chgData name="于萱 楊" userId="f69f618c41f98f76" providerId="LiveId" clId="{C1CA42AE-1A67-49FC-99F8-DF7184A6BFCE}" dt="2024-03-22T14:50:05.453" v="388" actId="207"/>
          <ac:spMkLst>
            <pc:docMk/>
            <pc:sldMk cId="2949601535" sldId="368"/>
            <ac:spMk id="12" creationId="{00000000-0000-0000-0000-000000000000}"/>
          </ac:spMkLst>
        </pc:spChg>
      </pc:sldChg>
      <pc:sldChg chg="addSp delSp modSp mod">
        <pc:chgData name="于萱 楊" userId="f69f618c41f98f76" providerId="LiveId" clId="{C1CA42AE-1A67-49FC-99F8-DF7184A6BFCE}" dt="2024-03-22T14:22:48.155" v="174" actId="1076"/>
        <pc:sldMkLst>
          <pc:docMk/>
          <pc:sldMk cId="2705307925" sldId="370"/>
        </pc:sldMkLst>
        <pc:spChg chg="mod">
          <ac:chgData name="于萱 楊" userId="f69f618c41f98f76" providerId="LiveId" clId="{C1CA42AE-1A67-49FC-99F8-DF7184A6BFCE}" dt="2024-03-22T13:49:24.970" v="33" actId="1076"/>
          <ac:spMkLst>
            <pc:docMk/>
            <pc:sldMk cId="2705307925" sldId="370"/>
            <ac:spMk id="2" creationId="{00000000-0000-0000-0000-000000000000}"/>
          </ac:spMkLst>
        </pc:spChg>
        <pc:spChg chg="mod">
          <ac:chgData name="于萱 楊" userId="f69f618c41f98f76" providerId="LiveId" clId="{C1CA42AE-1A67-49FC-99F8-DF7184A6BFCE}" dt="2024-03-22T13:50:11.899" v="42"/>
          <ac:spMkLst>
            <pc:docMk/>
            <pc:sldMk cId="2705307925" sldId="370"/>
            <ac:spMk id="8" creationId="{0D0F6A10-EE07-0EB1-25FE-72C0503CEC90}"/>
          </ac:spMkLst>
        </pc:spChg>
        <pc:spChg chg="del">
          <ac:chgData name="于萱 楊" userId="f69f618c41f98f76" providerId="LiveId" clId="{C1CA42AE-1A67-49FC-99F8-DF7184A6BFCE}" dt="2024-03-22T13:49:56.768" v="40" actId="21"/>
          <ac:spMkLst>
            <pc:docMk/>
            <pc:sldMk cId="2705307925" sldId="370"/>
            <ac:spMk id="50" creationId="{00000000-0000-0000-0000-000000000000}"/>
          </ac:spMkLst>
        </pc:spChg>
        <pc:spChg chg="del">
          <ac:chgData name="于萱 楊" userId="f69f618c41f98f76" providerId="LiveId" clId="{C1CA42AE-1A67-49FC-99F8-DF7184A6BFCE}" dt="2024-03-22T13:49:54.543" v="39" actId="21"/>
          <ac:spMkLst>
            <pc:docMk/>
            <pc:sldMk cId="2705307925" sldId="370"/>
            <ac:spMk id="51" creationId="{00000000-0000-0000-0000-000000000000}"/>
          </ac:spMkLst>
        </pc:spChg>
        <pc:spChg chg="del">
          <ac:chgData name="于萱 楊" userId="f69f618c41f98f76" providerId="LiveId" clId="{C1CA42AE-1A67-49FC-99F8-DF7184A6BFCE}" dt="2024-03-22T13:49:58.544" v="41" actId="21"/>
          <ac:spMkLst>
            <pc:docMk/>
            <pc:sldMk cId="2705307925" sldId="370"/>
            <ac:spMk id="52" creationId="{00000000-0000-0000-0000-000000000000}"/>
          </ac:spMkLst>
        </pc:spChg>
        <pc:spChg chg="del mod">
          <ac:chgData name="于萱 楊" userId="f69f618c41f98f76" providerId="LiveId" clId="{C1CA42AE-1A67-49FC-99F8-DF7184A6BFCE}" dt="2024-03-22T13:49:47.070" v="36" actId="21"/>
          <ac:spMkLst>
            <pc:docMk/>
            <pc:sldMk cId="2705307925" sldId="370"/>
            <ac:spMk id="53" creationId="{00000000-0000-0000-0000-000000000000}"/>
          </ac:spMkLst>
        </pc:spChg>
        <pc:spChg chg="del">
          <ac:chgData name="于萱 楊" userId="f69f618c41f98f76" providerId="LiveId" clId="{C1CA42AE-1A67-49FC-99F8-DF7184A6BFCE}" dt="2024-03-22T13:49:48.993" v="37" actId="21"/>
          <ac:spMkLst>
            <pc:docMk/>
            <pc:sldMk cId="2705307925" sldId="370"/>
            <ac:spMk id="54" creationId="{00000000-0000-0000-0000-000000000000}"/>
          </ac:spMkLst>
        </pc:spChg>
        <pc:spChg chg="del">
          <ac:chgData name="于萱 楊" userId="f69f618c41f98f76" providerId="LiveId" clId="{C1CA42AE-1A67-49FC-99F8-DF7184A6BFCE}" dt="2024-03-22T13:49:50.706" v="38" actId="21"/>
          <ac:spMkLst>
            <pc:docMk/>
            <pc:sldMk cId="2705307925" sldId="370"/>
            <ac:spMk id="55" creationId="{00000000-0000-0000-0000-000000000000}"/>
          </ac:spMkLst>
        </pc:spChg>
        <pc:spChg chg="mod">
          <ac:chgData name="于萱 楊" userId="f69f618c41f98f76" providerId="LiveId" clId="{C1CA42AE-1A67-49FC-99F8-DF7184A6BFCE}" dt="2024-03-22T13:49:20.571" v="32" actId="14100"/>
          <ac:spMkLst>
            <pc:docMk/>
            <pc:sldMk cId="2705307925" sldId="370"/>
            <ac:spMk id="194" creationId="{00000000-0000-0000-0000-000000000000}"/>
          </ac:spMkLst>
        </pc:spChg>
        <pc:spChg chg="mod">
          <ac:chgData name="于萱 楊" userId="f69f618c41f98f76" providerId="LiveId" clId="{C1CA42AE-1A67-49FC-99F8-DF7184A6BFCE}" dt="2024-03-22T14:20:52.334" v="151" actId="1076"/>
          <ac:spMkLst>
            <pc:docMk/>
            <pc:sldMk cId="2705307925" sldId="370"/>
            <ac:spMk id="198" creationId="{00000000-0000-0000-0000-000000000000}"/>
          </ac:spMkLst>
        </pc:spChg>
        <pc:spChg chg="mod">
          <ac:chgData name="于萱 楊" userId="f69f618c41f98f76" providerId="LiveId" clId="{C1CA42AE-1A67-49FC-99F8-DF7184A6BFCE}" dt="2024-03-22T13:48:38.821" v="25" actId="207"/>
          <ac:spMkLst>
            <pc:docMk/>
            <pc:sldMk cId="2705307925" sldId="370"/>
            <ac:spMk id="200" creationId="{00000000-0000-0000-0000-000000000000}"/>
          </ac:spMkLst>
        </pc:spChg>
        <pc:spChg chg="mod">
          <ac:chgData name="于萱 楊" userId="f69f618c41f98f76" providerId="LiveId" clId="{C1CA42AE-1A67-49FC-99F8-DF7184A6BFCE}" dt="2024-03-22T13:48:38.821" v="25" actId="207"/>
          <ac:spMkLst>
            <pc:docMk/>
            <pc:sldMk cId="2705307925" sldId="370"/>
            <ac:spMk id="201" creationId="{00000000-0000-0000-0000-000000000000}"/>
          </ac:spMkLst>
        </pc:spChg>
        <pc:spChg chg="mod">
          <ac:chgData name="于萱 楊" userId="f69f618c41f98f76" providerId="LiveId" clId="{C1CA42AE-1A67-49FC-99F8-DF7184A6BFCE}" dt="2024-03-22T14:20:11.290" v="142" actId="14100"/>
          <ac:spMkLst>
            <pc:docMk/>
            <pc:sldMk cId="2705307925" sldId="370"/>
            <ac:spMk id="203" creationId="{00000000-0000-0000-0000-000000000000}"/>
          </ac:spMkLst>
        </pc:spChg>
        <pc:spChg chg="mod">
          <ac:chgData name="于萱 楊" userId="f69f618c41f98f76" providerId="LiveId" clId="{C1CA42AE-1A67-49FC-99F8-DF7184A6BFCE}" dt="2024-03-22T14:20:16.317" v="143" actId="1076"/>
          <ac:spMkLst>
            <pc:docMk/>
            <pc:sldMk cId="2705307925" sldId="370"/>
            <ac:spMk id="204" creationId="{00000000-0000-0000-0000-000000000000}"/>
          </ac:spMkLst>
        </pc:spChg>
        <pc:spChg chg="mod">
          <ac:chgData name="于萱 楊" userId="f69f618c41f98f76" providerId="LiveId" clId="{C1CA42AE-1A67-49FC-99F8-DF7184A6BFCE}" dt="2024-03-22T14:20:29.669" v="146" actId="1076"/>
          <ac:spMkLst>
            <pc:docMk/>
            <pc:sldMk cId="2705307925" sldId="370"/>
            <ac:spMk id="207" creationId="{00000000-0000-0000-0000-000000000000}"/>
          </ac:spMkLst>
        </pc:spChg>
        <pc:spChg chg="mod">
          <ac:chgData name="于萱 楊" userId="f69f618c41f98f76" providerId="LiveId" clId="{C1CA42AE-1A67-49FC-99F8-DF7184A6BFCE}" dt="2024-03-22T13:48:55.797" v="27" actId="207"/>
          <ac:spMkLst>
            <pc:docMk/>
            <pc:sldMk cId="2705307925" sldId="370"/>
            <ac:spMk id="209" creationId="{00000000-0000-0000-0000-000000000000}"/>
          </ac:spMkLst>
        </pc:spChg>
        <pc:spChg chg="mod">
          <ac:chgData name="于萱 楊" userId="f69f618c41f98f76" providerId="LiveId" clId="{C1CA42AE-1A67-49FC-99F8-DF7184A6BFCE}" dt="2024-03-22T13:49:06.029" v="29" actId="113"/>
          <ac:spMkLst>
            <pc:docMk/>
            <pc:sldMk cId="2705307925" sldId="370"/>
            <ac:spMk id="210" creationId="{00000000-0000-0000-0000-000000000000}"/>
          </ac:spMkLst>
        </pc:spChg>
        <pc:spChg chg="mod">
          <ac:chgData name="于萱 楊" userId="f69f618c41f98f76" providerId="LiveId" clId="{C1CA42AE-1A67-49FC-99F8-DF7184A6BFCE}" dt="2024-03-22T13:48:49.465" v="26" actId="207"/>
          <ac:spMkLst>
            <pc:docMk/>
            <pc:sldMk cId="2705307925" sldId="370"/>
            <ac:spMk id="212" creationId="{00000000-0000-0000-0000-000000000000}"/>
          </ac:spMkLst>
        </pc:spChg>
        <pc:spChg chg="mod">
          <ac:chgData name="于萱 楊" userId="f69f618c41f98f76" providerId="LiveId" clId="{C1CA42AE-1A67-49FC-99F8-DF7184A6BFCE}" dt="2024-03-22T13:49:00.615" v="28"/>
          <ac:spMkLst>
            <pc:docMk/>
            <pc:sldMk cId="2705307925" sldId="370"/>
            <ac:spMk id="213" creationId="{00000000-0000-0000-0000-000000000000}"/>
          </ac:spMkLst>
        </pc:spChg>
        <pc:spChg chg="mod">
          <ac:chgData name="于萱 楊" userId="f69f618c41f98f76" providerId="LiveId" clId="{C1CA42AE-1A67-49FC-99F8-DF7184A6BFCE}" dt="2024-03-22T14:18:39.661" v="122" actId="255"/>
          <ac:spMkLst>
            <pc:docMk/>
            <pc:sldMk cId="2705307925" sldId="370"/>
            <ac:spMk id="220" creationId="{00000000-0000-0000-0000-000000000000}"/>
          </ac:spMkLst>
        </pc:spChg>
        <pc:spChg chg="mod">
          <ac:chgData name="于萱 楊" userId="f69f618c41f98f76" providerId="LiveId" clId="{C1CA42AE-1A67-49FC-99F8-DF7184A6BFCE}" dt="2024-03-22T14:22:48.155" v="174" actId="1076"/>
          <ac:spMkLst>
            <pc:docMk/>
            <pc:sldMk cId="2705307925" sldId="370"/>
            <ac:spMk id="227" creationId="{00000000-0000-0000-0000-000000000000}"/>
          </ac:spMkLst>
        </pc:spChg>
        <pc:spChg chg="mod">
          <ac:chgData name="于萱 楊" userId="f69f618c41f98f76" providerId="LiveId" clId="{C1CA42AE-1A67-49FC-99F8-DF7184A6BFCE}" dt="2024-03-22T14:22:43.087" v="173" actId="1076"/>
          <ac:spMkLst>
            <pc:docMk/>
            <pc:sldMk cId="2705307925" sldId="370"/>
            <ac:spMk id="228" creationId="{00000000-0000-0000-0000-000000000000}"/>
          </ac:spMkLst>
        </pc:spChg>
        <pc:grpChg chg="add mod">
          <ac:chgData name="于萱 楊" userId="f69f618c41f98f76" providerId="LiveId" clId="{C1CA42AE-1A67-49FC-99F8-DF7184A6BFCE}" dt="2024-03-22T14:20:47.004" v="150" actId="1076"/>
          <ac:grpSpMkLst>
            <pc:docMk/>
            <pc:sldMk cId="2705307925" sldId="370"/>
            <ac:grpSpMk id="7" creationId="{BF329755-6619-4E67-C7F5-5730780F86AB}"/>
          </ac:grpSpMkLst>
        </pc:grpChg>
        <pc:grpChg chg="mod">
          <ac:chgData name="于萱 楊" userId="f69f618c41f98f76" providerId="LiveId" clId="{C1CA42AE-1A67-49FC-99F8-DF7184A6BFCE}" dt="2024-03-22T14:19:40.327" v="132" actId="14100"/>
          <ac:grpSpMkLst>
            <pc:docMk/>
            <pc:sldMk cId="2705307925" sldId="370"/>
            <ac:grpSpMk id="196" creationId="{00000000-0000-0000-0000-000000000000}"/>
          </ac:grpSpMkLst>
        </pc:grpChg>
        <pc:grpChg chg="mod">
          <ac:chgData name="于萱 楊" userId="f69f618c41f98f76" providerId="LiveId" clId="{C1CA42AE-1A67-49FC-99F8-DF7184A6BFCE}" dt="2024-03-22T14:22:29.320" v="172" actId="1076"/>
          <ac:grpSpMkLst>
            <pc:docMk/>
            <pc:sldMk cId="2705307925" sldId="370"/>
            <ac:grpSpMk id="199" creationId="{00000000-0000-0000-0000-000000000000}"/>
          </ac:grpSpMkLst>
        </pc:grpChg>
        <pc:grpChg chg="mod">
          <ac:chgData name="于萱 楊" userId="f69f618c41f98f76" providerId="LiveId" clId="{C1CA42AE-1A67-49FC-99F8-DF7184A6BFCE}" dt="2024-03-22T14:19:33.053" v="130" actId="14100"/>
          <ac:grpSpMkLst>
            <pc:docMk/>
            <pc:sldMk cId="2705307925" sldId="370"/>
            <ac:grpSpMk id="202" creationId="{00000000-0000-0000-0000-000000000000}"/>
          </ac:grpSpMkLst>
        </pc:grpChg>
        <pc:grpChg chg="mod">
          <ac:chgData name="于萱 楊" userId="f69f618c41f98f76" providerId="LiveId" clId="{C1CA42AE-1A67-49FC-99F8-DF7184A6BFCE}" dt="2024-03-22T14:20:26.167" v="145" actId="14100"/>
          <ac:grpSpMkLst>
            <pc:docMk/>
            <pc:sldMk cId="2705307925" sldId="370"/>
            <ac:grpSpMk id="205" creationId="{00000000-0000-0000-0000-000000000000}"/>
          </ac:grpSpMkLst>
        </pc:grpChg>
        <pc:grpChg chg="mod">
          <ac:chgData name="于萱 楊" userId="f69f618c41f98f76" providerId="LiveId" clId="{C1CA42AE-1A67-49FC-99F8-DF7184A6BFCE}" dt="2024-03-22T14:22:09.566" v="168" actId="14100"/>
          <ac:grpSpMkLst>
            <pc:docMk/>
            <pc:sldMk cId="2705307925" sldId="370"/>
            <ac:grpSpMk id="208" creationId="{00000000-0000-0000-0000-000000000000}"/>
          </ac:grpSpMkLst>
        </pc:grpChg>
        <pc:grpChg chg="mod">
          <ac:chgData name="于萱 楊" userId="f69f618c41f98f76" providerId="LiveId" clId="{C1CA42AE-1A67-49FC-99F8-DF7184A6BFCE}" dt="2024-03-22T14:22:15.733" v="169" actId="14100"/>
          <ac:grpSpMkLst>
            <pc:docMk/>
            <pc:sldMk cId="2705307925" sldId="370"/>
            <ac:grpSpMk id="211" creationId="{00000000-0000-0000-0000-000000000000}"/>
          </ac:grpSpMkLst>
        </pc:grpChg>
        <pc:grpChg chg="mod">
          <ac:chgData name="于萱 楊" userId="f69f618c41f98f76" providerId="LiveId" clId="{C1CA42AE-1A67-49FC-99F8-DF7184A6BFCE}" dt="2024-03-22T14:18:49.303" v="124" actId="14100"/>
          <ac:grpSpMkLst>
            <pc:docMk/>
            <pc:sldMk cId="2705307925" sldId="370"/>
            <ac:grpSpMk id="218" creationId="{00000000-0000-0000-0000-000000000000}"/>
          </ac:grpSpMkLst>
        </pc:grpChg>
        <pc:picChg chg="add del">
          <ac:chgData name="于萱 楊" userId="f69f618c41f98f76" providerId="LiveId" clId="{C1CA42AE-1A67-49FC-99F8-DF7184A6BFCE}" dt="2024-03-22T13:46:37.798" v="8" actId="21"/>
          <ac:picMkLst>
            <pc:docMk/>
            <pc:sldMk cId="2705307925" sldId="370"/>
            <ac:picMk id="4" creationId="{EF62CDB4-FA15-D9C4-947C-1DF5D9D1E774}"/>
          </ac:picMkLst>
        </pc:picChg>
        <pc:cxnChg chg="mod">
          <ac:chgData name="于萱 楊" userId="f69f618c41f98f76" providerId="LiveId" clId="{C1CA42AE-1A67-49FC-99F8-DF7184A6BFCE}" dt="2024-03-22T14:21:53.742" v="166" actId="1076"/>
          <ac:cxnSpMkLst>
            <pc:docMk/>
            <pc:sldMk cId="2705307925" sldId="370"/>
            <ac:cxnSpMk id="216" creationId="{00000000-0000-0000-0000-000000000000}"/>
          </ac:cxnSpMkLst>
        </pc:cxnChg>
        <pc:cxnChg chg="mod">
          <ac:chgData name="于萱 楊" userId="f69f618c41f98f76" providerId="LiveId" clId="{C1CA42AE-1A67-49FC-99F8-DF7184A6BFCE}" dt="2024-03-22T14:21:49.143" v="165" actId="14100"/>
          <ac:cxnSpMkLst>
            <pc:docMk/>
            <pc:sldMk cId="2705307925" sldId="370"/>
            <ac:cxnSpMk id="217" creationId="{00000000-0000-0000-0000-000000000000}"/>
          </ac:cxnSpMkLst>
        </pc:cxnChg>
        <pc:cxnChg chg="mod">
          <ac:chgData name="于萱 楊" userId="f69f618c41f98f76" providerId="LiveId" clId="{C1CA42AE-1A67-49FC-99F8-DF7184A6BFCE}" dt="2024-03-22T14:21:42.481" v="163" actId="14100"/>
          <ac:cxnSpMkLst>
            <pc:docMk/>
            <pc:sldMk cId="2705307925" sldId="370"/>
            <ac:cxnSpMk id="221" creationId="{00000000-0000-0000-0000-000000000000}"/>
          </ac:cxnSpMkLst>
        </pc:cxnChg>
        <pc:cxnChg chg="mod">
          <ac:chgData name="于萱 楊" userId="f69f618c41f98f76" providerId="LiveId" clId="{C1CA42AE-1A67-49FC-99F8-DF7184A6BFCE}" dt="2024-03-22T14:18:17.205" v="117" actId="14100"/>
          <ac:cxnSpMkLst>
            <pc:docMk/>
            <pc:sldMk cId="2705307925" sldId="370"/>
            <ac:cxnSpMk id="222" creationId="{00000000-0000-0000-0000-000000000000}"/>
          </ac:cxnSpMkLst>
        </pc:cxnChg>
        <pc:cxnChg chg="mod">
          <ac:chgData name="于萱 楊" userId="f69f618c41f98f76" providerId="LiveId" clId="{C1CA42AE-1A67-49FC-99F8-DF7184A6BFCE}" dt="2024-03-22T14:21:15.233" v="156" actId="1076"/>
          <ac:cxnSpMkLst>
            <pc:docMk/>
            <pc:sldMk cId="2705307925" sldId="370"/>
            <ac:cxnSpMk id="223" creationId="{00000000-0000-0000-0000-000000000000}"/>
          </ac:cxnSpMkLst>
        </pc:cxnChg>
        <pc:cxnChg chg="del mod">
          <ac:chgData name="于萱 楊" userId="f69f618c41f98f76" providerId="LiveId" clId="{C1CA42AE-1A67-49FC-99F8-DF7184A6BFCE}" dt="2024-03-22T14:21:36.456" v="161" actId="21"/>
          <ac:cxnSpMkLst>
            <pc:docMk/>
            <pc:sldMk cId="2705307925" sldId="370"/>
            <ac:cxnSpMk id="224" creationId="{00000000-0000-0000-0000-000000000000}"/>
          </ac:cxnSpMkLst>
        </pc:cxnChg>
        <pc:cxnChg chg="mod">
          <ac:chgData name="于萱 楊" userId="f69f618c41f98f76" providerId="LiveId" clId="{C1CA42AE-1A67-49FC-99F8-DF7184A6BFCE}" dt="2024-03-22T14:21:26.785" v="159" actId="14100"/>
          <ac:cxnSpMkLst>
            <pc:docMk/>
            <pc:sldMk cId="2705307925" sldId="370"/>
            <ac:cxnSpMk id="225" creationId="{00000000-0000-0000-0000-000000000000}"/>
          </ac:cxnSpMkLst>
        </pc:cxnChg>
        <pc:cxnChg chg="mod">
          <ac:chgData name="于萱 楊" userId="f69f618c41f98f76" providerId="LiveId" clId="{C1CA42AE-1A67-49FC-99F8-DF7184A6BFCE}" dt="2024-03-22T14:21:01.734" v="153" actId="1076"/>
          <ac:cxnSpMkLst>
            <pc:docMk/>
            <pc:sldMk cId="2705307925" sldId="370"/>
            <ac:cxnSpMk id="226" creationId="{00000000-0000-0000-0000-000000000000}"/>
          </ac:cxnSpMkLst>
        </pc:cxnChg>
      </pc:sldChg>
      <pc:sldChg chg="modSp mod">
        <pc:chgData name="于萱 楊" userId="f69f618c41f98f76" providerId="LiveId" clId="{C1CA42AE-1A67-49FC-99F8-DF7184A6BFCE}" dt="2024-03-22T14:23:18.308" v="177" actId="207"/>
        <pc:sldMkLst>
          <pc:docMk/>
          <pc:sldMk cId="64283965" sldId="371"/>
        </pc:sldMkLst>
        <pc:spChg chg="mod">
          <ac:chgData name="于萱 楊" userId="f69f618c41f98f76" providerId="LiveId" clId="{C1CA42AE-1A67-49FC-99F8-DF7184A6BFCE}" dt="2024-03-22T14:23:18.308" v="177" actId="207"/>
          <ac:spMkLst>
            <pc:docMk/>
            <pc:sldMk cId="64283965" sldId="371"/>
            <ac:spMk id="32" creationId="{00000000-0000-0000-0000-000000000000}"/>
          </ac:spMkLst>
        </pc:spChg>
      </pc:sldChg>
      <pc:sldChg chg="modSp mod">
        <pc:chgData name="于萱 楊" userId="f69f618c41f98f76" providerId="LiveId" clId="{C1CA42AE-1A67-49FC-99F8-DF7184A6BFCE}" dt="2024-03-22T14:56:42.073" v="450" actId="14100"/>
        <pc:sldMkLst>
          <pc:docMk/>
          <pc:sldMk cId="228975048" sldId="386"/>
        </pc:sldMkLst>
        <pc:spChg chg="mod">
          <ac:chgData name="于萱 楊" userId="f69f618c41f98f76" providerId="LiveId" clId="{C1CA42AE-1A67-49FC-99F8-DF7184A6BFCE}" dt="2024-03-22T14:56:30.112" v="446" actId="207"/>
          <ac:spMkLst>
            <pc:docMk/>
            <pc:sldMk cId="228975048" sldId="386"/>
            <ac:spMk id="17" creationId="{00000000-0000-0000-0000-000000000000}"/>
          </ac:spMkLst>
        </pc:spChg>
        <pc:spChg chg="mod">
          <ac:chgData name="于萱 楊" userId="f69f618c41f98f76" providerId="LiveId" clId="{C1CA42AE-1A67-49FC-99F8-DF7184A6BFCE}" dt="2024-03-22T14:56:06.569" v="442" actId="1076"/>
          <ac:spMkLst>
            <pc:docMk/>
            <pc:sldMk cId="228975048" sldId="386"/>
            <ac:spMk id="18" creationId="{00000000-0000-0000-0000-000000000000}"/>
          </ac:spMkLst>
        </pc:spChg>
        <pc:picChg chg="mod">
          <ac:chgData name="于萱 楊" userId="f69f618c41f98f76" providerId="LiveId" clId="{C1CA42AE-1A67-49FC-99F8-DF7184A6BFCE}" dt="2024-03-22T14:56:34.374" v="447" actId="1076"/>
          <ac:picMkLst>
            <pc:docMk/>
            <pc:sldMk cId="228975048" sldId="386"/>
            <ac:picMk id="13" creationId="{00000000-0000-0000-0000-000000000000}"/>
          </ac:picMkLst>
        </pc:picChg>
        <pc:picChg chg="mod">
          <ac:chgData name="于萱 楊" userId="f69f618c41f98f76" providerId="LiveId" clId="{C1CA42AE-1A67-49FC-99F8-DF7184A6BFCE}" dt="2024-03-22T14:56:36.145" v="448" actId="1076"/>
          <ac:picMkLst>
            <pc:docMk/>
            <pc:sldMk cId="228975048" sldId="386"/>
            <ac:picMk id="14" creationId="{00000000-0000-0000-0000-000000000000}"/>
          </ac:picMkLst>
        </pc:picChg>
        <pc:picChg chg="mod">
          <ac:chgData name="于萱 楊" userId="f69f618c41f98f76" providerId="LiveId" clId="{C1CA42AE-1A67-49FC-99F8-DF7184A6BFCE}" dt="2024-03-22T14:56:42.073" v="450" actId="14100"/>
          <ac:picMkLst>
            <pc:docMk/>
            <pc:sldMk cId="228975048" sldId="386"/>
            <ac:picMk id="16" creationId="{00000000-0000-0000-0000-000000000000}"/>
          </ac:picMkLst>
        </pc:picChg>
      </pc:sldChg>
      <pc:sldChg chg="delSp modSp mod">
        <pc:chgData name="于萱 楊" userId="f69f618c41f98f76" providerId="LiveId" clId="{C1CA42AE-1A67-49FC-99F8-DF7184A6BFCE}" dt="2024-03-22T14:55:33.758" v="438" actId="1076"/>
        <pc:sldMkLst>
          <pc:docMk/>
          <pc:sldMk cId="3227410026" sldId="389"/>
        </pc:sldMkLst>
        <pc:grpChg chg="del">
          <ac:chgData name="于萱 楊" userId="f69f618c41f98f76" providerId="LiveId" clId="{C1CA42AE-1A67-49FC-99F8-DF7184A6BFCE}" dt="2024-03-22T14:55:26.327" v="434" actId="21"/>
          <ac:grpSpMkLst>
            <pc:docMk/>
            <pc:sldMk cId="3227410026" sldId="389"/>
            <ac:grpSpMk id="8" creationId="{00000000-0000-0000-0000-000000000000}"/>
          </ac:grpSpMkLst>
        </pc:grpChg>
        <pc:picChg chg="mod">
          <ac:chgData name="于萱 楊" userId="f69f618c41f98f76" providerId="LiveId" clId="{C1CA42AE-1A67-49FC-99F8-DF7184A6BFCE}" dt="2024-03-22T14:55:28.631" v="435" actId="1076"/>
          <ac:picMkLst>
            <pc:docMk/>
            <pc:sldMk cId="3227410026" sldId="389"/>
            <ac:picMk id="16" creationId="{6EDD20FF-DC90-0C72-05E9-A5AD6AE85D3A}"/>
          </ac:picMkLst>
        </pc:picChg>
        <pc:picChg chg="mod">
          <ac:chgData name="于萱 楊" userId="f69f618c41f98f76" providerId="LiveId" clId="{C1CA42AE-1A67-49FC-99F8-DF7184A6BFCE}" dt="2024-03-22T14:55:31.775" v="437" actId="1076"/>
          <ac:picMkLst>
            <pc:docMk/>
            <pc:sldMk cId="3227410026" sldId="389"/>
            <ac:picMk id="17" creationId="{A8DF5A71-533A-7E6F-BDC1-C1D66862D9B3}"/>
          </ac:picMkLst>
        </pc:picChg>
        <pc:picChg chg="mod">
          <ac:chgData name="于萱 楊" userId="f69f618c41f98f76" providerId="LiveId" clId="{C1CA42AE-1A67-49FC-99F8-DF7184A6BFCE}" dt="2024-03-22T14:55:33.758" v="438" actId="1076"/>
          <ac:picMkLst>
            <pc:docMk/>
            <pc:sldMk cId="3227410026" sldId="389"/>
            <ac:picMk id="18" creationId="{03C3E947-CB0F-60E7-A7D0-7E3AD8BD9B83}"/>
          </ac:picMkLst>
        </pc:picChg>
      </pc:sldChg>
      <pc:sldChg chg="modSp mod">
        <pc:chgData name="于萱 楊" userId="f69f618c41f98f76" providerId="LiveId" clId="{C1CA42AE-1A67-49FC-99F8-DF7184A6BFCE}" dt="2024-03-22T14:55:18.484" v="433" actId="1076"/>
        <pc:sldMkLst>
          <pc:docMk/>
          <pc:sldMk cId="750430832" sldId="390"/>
        </pc:sldMkLst>
        <pc:spChg chg="mod">
          <ac:chgData name="于萱 楊" userId="f69f618c41f98f76" providerId="LiveId" clId="{C1CA42AE-1A67-49FC-99F8-DF7184A6BFCE}" dt="2024-03-22T14:55:18.484" v="433" actId="1076"/>
          <ac:spMkLst>
            <pc:docMk/>
            <pc:sldMk cId="750430832" sldId="390"/>
            <ac:spMk id="14" creationId="{00000000-0000-0000-0000-000000000000}"/>
          </ac:spMkLst>
        </pc:spChg>
      </pc:sldChg>
      <pc:sldChg chg="modSp mod">
        <pc:chgData name="于萱 楊" userId="f69f618c41f98f76" providerId="LiveId" clId="{C1CA42AE-1A67-49FC-99F8-DF7184A6BFCE}" dt="2024-03-22T14:53:06.046" v="411" actId="207"/>
        <pc:sldMkLst>
          <pc:docMk/>
          <pc:sldMk cId="1418302645" sldId="391"/>
        </pc:sldMkLst>
        <pc:spChg chg="mod">
          <ac:chgData name="于萱 楊" userId="f69f618c41f98f76" providerId="LiveId" clId="{C1CA42AE-1A67-49FC-99F8-DF7184A6BFCE}" dt="2024-03-22T14:51:43.554" v="399" actId="207"/>
          <ac:spMkLst>
            <pc:docMk/>
            <pc:sldMk cId="1418302645" sldId="391"/>
            <ac:spMk id="13" creationId="{00000000-0000-0000-0000-000000000000}"/>
          </ac:spMkLst>
        </pc:spChg>
        <pc:spChg chg="mod">
          <ac:chgData name="于萱 楊" userId="f69f618c41f98f76" providerId="LiveId" clId="{C1CA42AE-1A67-49FC-99F8-DF7184A6BFCE}" dt="2024-03-22T14:52:53.639" v="410" actId="1076"/>
          <ac:spMkLst>
            <pc:docMk/>
            <pc:sldMk cId="1418302645" sldId="391"/>
            <ac:spMk id="14" creationId="{00000000-0000-0000-0000-000000000000}"/>
          </ac:spMkLst>
        </pc:spChg>
        <pc:spChg chg="mod">
          <ac:chgData name="于萱 楊" userId="f69f618c41f98f76" providerId="LiveId" clId="{C1CA42AE-1A67-49FC-99F8-DF7184A6BFCE}" dt="2024-03-22T14:53:06.046" v="411" actId="207"/>
          <ac:spMkLst>
            <pc:docMk/>
            <pc:sldMk cId="1418302645" sldId="391"/>
            <ac:spMk id="25" creationId="{00000000-0000-0000-0000-000000000000}"/>
          </ac:spMkLst>
        </pc:spChg>
        <pc:picChg chg="mod">
          <ac:chgData name="于萱 楊" userId="f69f618c41f98f76" providerId="LiveId" clId="{C1CA42AE-1A67-49FC-99F8-DF7184A6BFCE}" dt="2024-03-22T14:52:21.168" v="404" actId="1076"/>
          <ac:picMkLst>
            <pc:docMk/>
            <pc:sldMk cId="1418302645" sldId="391"/>
            <ac:picMk id="17" creationId="{00000000-0000-0000-0000-000000000000}"/>
          </ac:picMkLst>
        </pc:picChg>
      </pc:sldChg>
      <pc:sldChg chg="modSp mod">
        <pc:chgData name="于萱 楊" userId="f69f618c41f98f76" providerId="LiveId" clId="{C1CA42AE-1A67-49FC-99F8-DF7184A6BFCE}" dt="2024-03-22T14:54:40.580" v="430" actId="1076"/>
        <pc:sldMkLst>
          <pc:docMk/>
          <pc:sldMk cId="228708995" sldId="392"/>
        </pc:sldMkLst>
        <pc:spChg chg="mod">
          <ac:chgData name="于萱 楊" userId="f69f618c41f98f76" providerId="LiveId" clId="{C1CA42AE-1A67-49FC-99F8-DF7184A6BFCE}" dt="2024-03-22T14:54:03.143" v="415" actId="1076"/>
          <ac:spMkLst>
            <pc:docMk/>
            <pc:sldMk cId="228708995" sldId="392"/>
            <ac:spMk id="12" creationId="{00000000-0000-0000-0000-000000000000}"/>
          </ac:spMkLst>
        </pc:spChg>
        <pc:picChg chg="mod">
          <ac:chgData name="于萱 楊" userId="f69f618c41f98f76" providerId="LiveId" clId="{C1CA42AE-1A67-49FC-99F8-DF7184A6BFCE}" dt="2024-03-22T14:54:09.296" v="416" actId="1076"/>
          <ac:picMkLst>
            <pc:docMk/>
            <pc:sldMk cId="228708995" sldId="392"/>
            <ac:picMk id="16" creationId="{00000000-0000-0000-0000-000000000000}"/>
          </ac:picMkLst>
        </pc:picChg>
        <pc:picChg chg="mod">
          <ac:chgData name="于萱 楊" userId="f69f618c41f98f76" providerId="LiveId" clId="{C1CA42AE-1A67-49FC-99F8-DF7184A6BFCE}" dt="2024-03-22T14:54:15.957" v="419" actId="1076"/>
          <ac:picMkLst>
            <pc:docMk/>
            <pc:sldMk cId="228708995" sldId="392"/>
            <ac:picMk id="17" creationId="{00000000-0000-0000-0000-000000000000}"/>
          </ac:picMkLst>
        </pc:picChg>
        <pc:picChg chg="mod">
          <ac:chgData name="于萱 楊" userId="f69f618c41f98f76" providerId="LiveId" clId="{C1CA42AE-1A67-49FC-99F8-DF7184A6BFCE}" dt="2024-03-22T14:54:40.580" v="430" actId="1076"/>
          <ac:picMkLst>
            <pc:docMk/>
            <pc:sldMk cId="228708995" sldId="392"/>
            <ac:picMk id="18" creationId="{00000000-0000-0000-0000-000000000000}"/>
          </ac:picMkLst>
        </pc:picChg>
        <pc:picChg chg="mod">
          <ac:chgData name="于萱 楊" userId="f69f618c41f98f76" providerId="LiveId" clId="{C1CA42AE-1A67-49FC-99F8-DF7184A6BFCE}" dt="2024-03-22T14:54:36.830" v="429" actId="14100"/>
          <ac:picMkLst>
            <pc:docMk/>
            <pc:sldMk cId="228708995" sldId="392"/>
            <ac:picMk id="19" creationId="{00000000-0000-0000-0000-000000000000}"/>
          </ac:picMkLst>
        </pc:picChg>
        <pc:picChg chg="mod">
          <ac:chgData name="于萱 楊" userId="f69f618c41f98f76" providerId="LiveId" clId="{C1CA42AE-1A67-49FC-99F8-DF7184A6BFCE}" dt="2024-03-22T14:54:23.597" v="423" actId="1076"/>
          <ac:picMkLst>
            <pc:docMk/>
            <pc:sldMk cId="228708995" sldId="392"/>
            <ac:picMk id="20" creationId="{00000000-0000-0000-0000-000000000000}"/>
          </ac:picMkLst>
        </pc:picChg>
        <pc:picChg chg="mod">
          <ac:chgData name="于萱 楊" userId="f69f618c41f98f76" providerId="LiveId" clId="{C1CA42AE-1A67-49FC-99F8-DF7184A6BFCE}" dt="2024-03-22T14:54:34.207" v="428" actId="14100"/>
          <ac:picMkLst>
            <pc:docMk/>
            <pc:sldMk cId="228708995" sldId="392"/>
            <ac:picMk id="21" creationId="{00000000-0000-0000-0000-000000000000}"/>
          </ac:picMkLst>
        </pc:picChg>
        <pc:picChg chg="mod">
          <ac:chgData name="于萱 楊" userId="f69f618c41f98f76" providerId="LiveId" clId="{C1CA42AE-1A67-49FC-99F8-DF7184A6BFCE}" dt="2024-03-22T14:54:29.689" v="426" actId="14100"/>
          <ac:picMkLst>
            <pc:docMk/>
            <pc:sldMk cId="228708995" sldId="392"/>
            <ac:picMk id="22" creationId="{00000000-0000-0000-0000-000000000000}"/>
          </ac:picMkLst>
        </pc:picChg>
        <pc:picChg chg="mod">
          <ac:chgData name="于萱 楊" userId="f69f618c41f98f76" providerId="LiveId" clId="{C1CA42AE-1A67-49FC-99F8-DF7184A6BFCE}" dt="2024-03-22T14:54:13.629" v="418" actId="1076"/>
          <ac:picMkLst>
            <pc:docMk/>
            <pc:sldMk cId="228708995" sldId="392"/>
            <ac:picMk id="23" creationId="{00000000-0000-0000-0000-000000000000}"/>
          </ac:picMkLst>
        </pc:picChg>
        <pc:picChg chg="mod">
          <ac:chgData name="于萱 楊" userId="f69f618c41f98f76" providerId="LiveId" clId="{C1CA42AE-1A67-49FC-99F8-DF7184A6BFCE}" dt="2024-03-22T14:54:12.094" v="417" actId="1076"/>
          <ac:picMkLst>
            <pc:docMk/>
            <pc:sldMk cId="228708995" sldId="392"/>
            <ac:picMk id="24" creationId="{00000000-0000-0000-0000-000000000000}"/>
          </ac:picMkLst>
        </pc:picChg>
      </pc:sldChg>
      <pc:sldChg chg="modSp mod">
        <pc:chgData name="于萱 楊" userId="f69f618c41f98f76" providerId="LiveId" clId="{C1CA42AE-1A67-49FC-99F8-DF7184A6BFCE}" dt="2024-03-22T15:01:56.054" v="503" actId="207"/>
        <pc:sldMkLst>
          <pc:docMk/>
          <pc:sldMk cId="2083272826" sldId="394"/>
        </pc:sldMkLst>
        <pc:spChg chg="mod">
          <ac:chgData name="于萱 楊" userId="f69f618c41f98f76" providerId="LiveId" clId="{C1CA42AE-1A67-49FC-99F8-DF7184A6BFCE}" dt="2024-03-22T15:01:56.054" v="503" actId="207"/>
          <ac:spMkLst>
            <pc:docMk/>
            <pc:sldMk cId="2083272826" sldId="394"/>
            <ac:spMk id="11" creationId="{00000000-0000-0000-0000-000000000000}"/>
          </ac:spMkLst>
        </pc:spChg>
      </pc:sldChg>
      <pc:sldChg chg="modSp mod">
        <pc:chgData name="于萱 楊" userId="f69f618c41f98f76" providerId="LiveId" clId="{C1CA42AE-1A67-49FC-99F8-DF7184A6BFCE}" dt="2024-03-22T14:59:49.670" v="483" actId="255"/>
        <pc:sldMkLst>
          <pc:docMk/>
          <pc:sldMk cId="1889821332" sldId="395"/>
        </pc:sldMkLst>
        <pc:spChg chg="mod">
          <ac:chgData name="于萱 楊" userId="f69f618c41f98f76" providerId="LiveId" clId="{C1CA42AE-1A67-49FC-99F8-DF7184A6BFCE}" dt="2024-03-22T14:59:49.670" v="483" actId="255"/>
          <ac:spMkLst>
            <pc:docMk/>
            <pc:sldMk cId="1889821332" sldId="395"/>
            <ac:spMk id="2" creationId="{00000000-0000-0000-0000-000000000000}"/>
          </ac:spMkLst>
        </pc:spChg>
        <pc:spChg chg="mod">
          <ac:chgData name="于萱 楊" userId="f69f618c41f98f76" providerId="LiveId" clId="{C1CA42AE-1A67-49FC-99F8-DF7184A6BFCE}" dt="2024-03-22T14:59:07.852" v="476" actId="1076"/>
          <ac:spMkLst>
            <pc:docMk/>
            <pc:sldMk cId="1889821332" sldId="395"/>
            <ac:spMk id="11" creationId="{00000000-0000-0000-0000-000000000000}"/>
          </ac:spMkLst>
        </pc:spChg>
        <pc:spChg chg="mod">
          <ac:chgData name="于萱 楊" userId="f69f618c41f98f76" providerId="LiveId" clId="{C1CA42AE-1A67-49FC-99F8-DF7184A6BFCE}" dt="2024-03-22T14:59:16.845" v="478" actId="1076"/>
          <ac:spMkLst>
            <pc:docMk/>
            <pc:sldMk cId="1889821332" sldId="395"/>
            <ac:spMk id="12" creationId="{00000000-0000-0000-0000-000000000000}"/>
          </ac:spMkLst>
        </pc:spChg>
        <pc:spChg chg="mod">
          <ac:chgData name="于萱 楊" userId="f69f618c41f98f76" providerId="LiveId" clId="{C1CA42AE-1A67-49FC-99F8-DF7184A6BFCE}" dt="2024-03-22T14:59:20.284" v="479" actId="1076"/>
          <ac:spMkLst>
            <pc:docMk/>
            <pc:sldMk cId="1889821332" sldId="395"/>
            <ac:spMk id="13" creationId="{00000000-0000-0000-0000-000000000000}"/>
          </ac:spMkLst>
        </pc:spChg>
        <pc:spChg chg="mod">
          <ac:chgData name="于萱 楊" userId="f69f618c41f98f76" providerId="LiveId" clId="{C1CA42AE-1A67-49FC-99F8-DF7184A6BFCE}" dt="2024-03-22T14:59:28.380" v="481" actId="1076"/>
          <ac:spMkLst>
            <pc:docMk/>
            <pc:sldMk cId="1889821332" sldId="395"/>
            <ac:spMk id="14" creationId="{00000000-0000-0000-0000-000000000000}"/>
          </ac:spMkLst>
        </pc:spChg>
        <pc:picChg chg="mod">
          <ac:chgData name="于萱 楊" userId="f69f618c41f98f76" providerId="LiveId" clId="{C1CA42AE-1A67-49FC-99F8-DF7184A6BFCE}" dt="2024-03-22T14:59:14.104" v="477" actId="14100"/>
          <ac:picMkLst>
            <pc:docMk/>
            <pc:sldMk cId="1889821332" sldId="395"/>
            <ac:picMk id="3" creationId="{00000000-0000-0000-0000-000000000000}"/>
          </ac:picMkLst>
        </pc:picChg>
      </pc:sldChg>
      <pc:sldChg chg="delSp modSp mod">
        <pc:chgData name="于萱 楊" userId="f69f618c41f98f76" providerId="LiveId" clId="{C1CA42AE-1A67-49FC-99F8-DF7184A6BFCE}" dt="2024-03-22T14:58:19.885" v="469" actId="1076"/>
        <pc:sldMkLst>
          <pc:docMk/>
          <pc:sldMk cId="3941159224" sldId="396"/>
        </pc:sldMkLst>
        <pc:spChg chg="del topLvl">
          <ac:chgData name="于萱 楊" userId="f69f618c41f98f76" providerId="LiveId" clId="{C1CA42AE-1A67-49FC-99F8-DF7184A6BFCE}" dt="2024-03-22T14:57:27.915" v="456" actId="21"/>
          <ac:spMkLst>
            <pc:docMk/>
            <pc:sldMk cId="3941159224" sldId="396"/>
            <ac:spMk id="10" creationId="{00000000-0000-0000-0000-000000000000}"/>
          </ac:spMkLst>
        </pc:spChg>
        <pc:spChg chg="mod">
          <ac:chgData name="于萱 楊" userId="f69f618c41f98f76" providerId="LiveId" clId="{C1CA42AE-1A67-49FC-99F8-DF7184A6BFCE}" dt="2024-03-22T14:58:19.885" v="469" actId="1076"/>
          <ac:spMkLst>
            <pc:docMk/>
            <pc:sldMk cId="3941159224" sldId="396"/>
            <ac:spMk id="11" creationId="{D735EB6D-55FE-F06C-82CF-3CC4905BFE8F}"/>
          </ac:spMkLst>
        </pc:spChg>
        <pc:spChg chg="mod">
          <ac:chgData name="于萱 楊" userId="f69f618c41f98f76" providerId="LiveId" clId="{C1CA42AE-1A67-49FC-99F8-DF7184A6BFCE}" dt="2024-03-22T14:58:10.819" v="468" actId="123"/>
          <ac:spMkLst>
            <pc:docMk/>
            <pc:sldMk cId="3941159224" sldId="396"/>
            <ac:spMk id="12" creationId="{00000000-0000-0000-0000-000000000000}"/>
          </ac:spMkLst>
        </pc:spChg>
        <pc:grpChg chg="del mod">
          <ac:chgData name="于萱 楊" userId="f69f618c41f98f76" providerId="LiveId" clId="{C1CA42AE-1A67-49FC-99F8-DF7184A6BFCE}" dt="2024-03-22T14:57:29.648" v="457" actId="21"/>
          <ac:grpSpMkLst>
            <pc:docMk/>
            <pc:sldMk cId="3941159224" sldId="396"/>
            <ac:grpSpMk id="5" creationId="{00000000-0000-0000-0000-000000000000}"/>
          </ac:grpSpMkLst>
        </pc:grpChg>
        <pc:grpChg chg="del">
          <ac:chgData name="于萱 楊" userId="f69f618c41f98f76" providerId="LiveId" clId="{C1CA42AE-1A67-49FC-99F8-DF7184A6BFCE}" dt="2024-03-22T14:57:31.967" v="458" actId="21"/>
          <ac:grpSpMkLst>
            <pc:docMk/>
            <pc:sldMk cId="3941159224" sldId="396"/>
            <ac:grpSpMk id="7" creationId="{00000000-0000-0000-0000-000000000000}"/>
          </ac:grpSpMkLst>
        </pc:grpChg>
        <pc:grpChg chg="del mod">
          <ac:chgData name="于萱 楊" userId="f69f618c41f98f76" providerId="LiveId" clId="{C1CA42AE-1A67-49FC-99F8-DF7184A6BFCE}" dt="2024-03-22T14:57:27.915" v="456" actId="21"/>
          <ac:grpSpMkLst>
            <pc:docMk/>
            <pc:sldMk cId="3941159224" sldId="396"/>
            <ac:grpSpMk id="9" creationId="{00000000-0000-0000-0000-000000000000}"/>
          </ac:grpSpMkLst>
        </pc:grpChg>
        <pc:picChg chg="mod">
          <ac:chgData name="于萱 楊" userId="f69f618c41f98f76" providerId="LiveId" clId="{C1CA42AE-1A67-49FC-99F8-DF7184A6BFCE}" dt="2024-03-22T14:57:37.858" v="461" actId="1076"/>
          <ac:picMkLst>
            <pc:docMk/>
            <pc:sldMk cId="3941159224" sldId="396"/>
            <ac:picMk id="13" creationId="{00000000-0000-0000-0000-000000000000}"/>
          </ac:picMkLst>
        </pc:picChg>
      </pc:sldChg>
      <pc:sldChg chg="modSp mod">
        <pc:chgData name="于萱 楊" userId="f69f618c41f98f76" providerId="LiveId" clId="{C1CA42AE-1A67-49FC-99F8-DF7184A6BFCE}" dt="2024-03-22T14:57:04.237" v="453" actId="1076"/>
        <pc:sldMkLst>
          <pc:docMk/>
          <pc:sldMk cId="1005456164" sldId="397"/>
        </pc:sldMkLst>
        <pc:spChg chg="mod">
          <ac:chgData name="于萱 楊" userId="f69f618c41f98f76" providerId="LiveId" clId="{C1CA42AE-1A67-49FC-99F8-DF7184A6BFCE}" dt="2024-03-22T14:57:04.237" v="453" actId="1076"/>
          <ac:spMkLst>
            <pc:docMk/>
            <pc:sldMk cId="1005456164" sldId="397"/>
            <ac:spMk id="11" creationId="{00000000-0000-0000-0000-000000000000}"/>
          </ac:spMkLst>
        </pc:spChg>
      </pc:sldChg>
      <pc:sldChg chg="addSp modSp mod">
        <pc:chgData name="于萱 楊" userId="f69f618c41f98f76" providerId="LiveId" clId="{C1CA42AE-1A67-49FC-99F8-DF7184A6BFCE}" dt="2024-03-22T15:08:38.628" v="561" actId="255"/>
        <pc:sldMkLst>
          <pc:docMk/>
          <pc:sldMk cId="3689341024" sldId="399"/>
        </pc:sldMkLst>
        <pc:spChg chg="add mod">
          <ac:chgData name="于萱 楊" userId="f69f618c41f98f76" providerId="LiveId" clId="{C1CA42AE-1A67-49FC-99F8-DF7184A6BFCE}" dt="2024-03-22T15:08:27.597" v="558" actId="1076"/>
          <ac:spMkLst>
            <pc:docMk/>
            <pc:sldMk cId="3689341024" sldId="399"/>
            <ac:spMk id="3" creationId="{ABA26E37-5105-6947-2EC3-F02910524B2B}"/>
          </ac:spMkLst>
        </pc:spChg>
        <pc:spChg chg="mod">
          <ac:chgData name="于萱 楊" userId="f69f618c41f98f76" providerId="LiveId" clId="{C1CA42AE-1A67-49FC-99F8-DF7184A6BFCE}" dt="2024-03-22T15:08:38.628" v="561" actId="255"/>
          <ac:spMkLst>
            <pc:docMk/>
            <pc:sldMk cId="3689341024" sldId="399"/>
            <ac:spMk id="13" creationId="{00000000-0000-0000-0000-000000000000}"/>
          </ac:spMkLst>
        </pc:spChg>
        <pc:graphicFrameChg chg="mod">
          <ac:chgData name="于萱 楊" userId="f69f618c41f98f76" providerId="LiveId" clId="{C1CA42AE-1A67-49FC-99F8-DF7184A6BFCE}" dt="2024-03-22T15:07:55.350" v="549" actId="1076"/>
          <ac:graphicFrameMkLst>
            <pc:docMk/>
            <pc:sldMk cId="3689341024" sldId="399"/>
            <ac:graphicFrameMk id="12" creationId="{00000000-0000-0000-0000-000000000000}"/>
          </ac:graphicFrameMkLst>
        </pc:graphicFrameChg>
      </pc:sldChg>
      <pc:sldChg chg="modSp mod">
        <pc:chgData name="于萱 楊" userId="f69f618c41f98f76" providerId="LiveId" clId="{C1CA42AE-1A67-49FC-99F8-DF7184A6BFCE}" dt="2024-03-22T15:06:48.406" v="540" actId="14734"/>
        <pc:sldMkLst>
          <pc:docMk/>
          <pc:sldMk cId="4051653969" sldId="400"/>
        </pc:sldMkLst>
        <pc:spChg chg="mod">
          <ac:chgData name="于萱 楊" userId="f69f618c41f98f76" providerId="LiveId" clId="{C1CA42AE-1A67-49FC-99F8-DF7184A6BFCE}" dt="2024-03-22T15:05:58.154" v="535" actId="1076"/>
          <ac:spMkLst>
            <pc:docMk/>
            <pc:sldMk cId="4051653969" sldId="400"/>
            <ac:spMk id="11" creationId="{00000000-0000-0000-0000-000000000000}"/>
          </ac:spMkLst>
        </pc:spChg>
        <pc:graphicFrameChg chg="mod modGraphic">
          <ac:chgData name="于萱 楊" userId="f69f618c41f98f76" providerId="LiveId" clId="{C1CA42AE-1A67-49FC-99F8-DF7184A6BFCE}" dt="2024-03-22T15:06:48.406" v="540" actId="14734"/>
          <ac:graphicFrameMkLst>
            <pc:docMk/>
            <pc:sldMk cId="4051653969" sldId="400"/>
            <ac:graphicFrameMk id="12" creationId="{00000000-0000-0000-0000-000000000000}"/>
          </ac:graphicFrameMkLst>
        </pc:graphicFrameChg>
      </pc:sldChg>
      <pc:sldChg chg="delSp modSp mod">
        <pc:chgData name="于萱 楊" userId="f69f618c41f98f76" providerId="LiveId" clId="{C1CA42AE-1A67-49FC-99F8-DF7184A6BFCE}" dt="2024-03-22T15:01:16.328" v="497" actId="1076"/>
        <pc:sldMkLst>
          <pc:docMk/>
          <pc:sldMk cId="2680235944" sldId="407"/>
        </pc:sldMkLst>
        <pc:spChg chg="mod">
          <ac:chgData name="于萱 楊" userId="f69f618c41f98f76" providerId="LiveId" clId="{C1CA42AE-1A67-49FC-99F8-DF7184A6BFCE}" dt="2024-03-22T15:00:46.011" v="492" actId="113"/>
          <ac:spMkLst>
            <pc:docMk/>
            <pc:sldMk cId="2680235944" sldId="407"/>
            <ac:spMk id="16" creationId="{00000000-0000-0000-0000-000000000000}"/>
          </ac:spMkLst>
        </pc:spChg>
        <pc:spChg chg="mod">
          <ac:chgData name="于萱 楊" userId="f69f618c41f98f76" providerId="LiveId" clId="{C1CA42AE-1A67-49FC-99F8-DF7184A6BFCE}" dt="2024-03-22T15:00:46.011" v="492" actId="113"/>
          <ac:spMkLst>
            <pc:docMk/>
            <pc:sldMk cId="2680235944" sldId="407"/>
            <ac:spMk id="17" creationId="{00000000-0000-0000-0000-000000000000}"/>
          </ac:spMkLst>
        </pc:spChg>
        <pc:spChg chg="mod">
          <ac:chgData name="于萱 楊" userId="f69f618c41f98f76" providerId="LiveId" clId="{C1CA42AE-1A67-49FC-99F8-DF7184A6BFCE}" dt="2024-03-22T15:00:46.011" v="492" actId="113"/>
          <ac:spMkLst>
            <pc:docMk/>
            <pc:sldMk cId="2680235944" sldId="407"/>
            <ac:spMk id="18" creationId="{00000000-0000-0000-0000-000000000000}"/>
          </ac:spMkLst>
        </pc:spChg>
        <pc:spChg chg="mod">
          <ac:chgData name="于萱 楊" userId="f69f618c41f98f76" providerId="LiveId" clId="{C1CA42AE-1A67-49FC-99F8-DF7184A6BFCE}" dt="2024-03-22T15:00:46.011" v="492" actId="113"/>
          <ac:spMkLst>
            <pc:docMk/>
            <pc:sldMk cId="2680235944" sldId="407"/>
            <ac:spMk id="22" creationId="{00000000-0000-0000-0000-000000000000}"/>
          </ac:spMkLst>
        </pc:spChg>
        <pc:spChg chg="mod">
          <ac:chgData name="于萱 楊" userId="f69f618c41f98f76" providerId="LiveId" clId="{C1CA42AE-1A67-49FC-99F8-DF7184A6BFCE}" dt="2024-03-22T15:00:46.011" v="492" actId="113"/>
          <ac:spMkLst>
            <pc:docMk/>
            <pc:sldMk cId="2680235944" sldId="407"/>
            <ac:spMk id="23" creationId="{00000000-0000-0000-0000-000000000000}"/>
          </ac:spMkLst>
        </pc:spChg>
        <pc:spChg chg="mod">
          <ac:chgData name="于萱 楊" userId="f69f618c41f98f76" providerId="LiveId" clId="{C1CA42AE-1A67-49FC-99F8-DF7184A6BFCE}" dt="2024-03-22T15:00:46.011" v="492" actId="113"/>
          <ac:spMkLst>
            <pc:docMk/>
            <pc:sldMk cId="2680235944" sldId="407"/>
            <ac:spMk id="25" creationId="{00000000-0000-0000-0000-000000000000}"/>
          </ac:spMkLst>
        </pc:spChg>
        <pc:spChg chg="mod">
          <ac:chgData name="于萱 楊" userId="f69f618c41f98f76" providerId="LiveId" clId="{C1CA42AE-1A67-49FC-99F8-DF7184A6BFCE}" dt="2024-03-22T15:00:46.011" v="492" actId="113"/>
          <ac:spMkLst>
            <pc:docMk/>
            <pc:sldMk cId="2680235944" sldId="407"/>
            <ac:spMk id="26" creationId="{00000000-0000-0000-0000-000000000000}"/>
          </ac:spMkLst>
        </pc:spChg>
        <pc:spChg chg="mod">
          <ac:chgData name="于萱 楊" userId="f69f618c41f98f76" providerId="LiveId" clId="{C1CA42AE-1A67-49FC-99F8-DF7184A6BFCE}" dt="2024-03-22T15:00:46.011" v="492" actId="113"/>
          <ac:spMkLst>
            <pc:docMk/>
            <pc:sldMk cId="2680235944" sldId="407"/>
            <ac:spMk id="27" creationId="{00000000-0000-0000-0000-000000000000}"/>
          </ac:spMkLst>
        </pc:spChg>
        <pc:spChg chg="mod">
          <ac:chgData name="于萱 楊" userId="f69f618c41f98f76" providerId="LiveId" clId="{C1CA42AE-1A67-49FC-99F8-DF7184A6BFCE}" dt="2024-03-22T15:00:46.011" v="492" actId="113"/>
          <ac:spMkLst>
            <pc:docMk/>
            <pc:sldMk cId="2680235944" sldId="407"/>
            <ac:spMk id="28" creationId="{00000000-0000-0000-0000-000000000000}"/>
          </ac:spMkLst>
        </pc:spChg>
        <pc:spChg chg="mod">
          <ac:chgData name="于萱 楊" userId="f69f618c41f98f76" providerId="LiveId" clId="{C1CA42AE-1A67-49FC-99F8-DF7184A6BFCE}" dt="2024-03-22T15:00:46.011" v="492" actId="113"/>
          <ac:spMkLst>
            <pc:docMk/>
            <pc:sldMk cId="2680235944" sldId="407"/>
            <ac:spMk id="29" creationId="{00000000-0000-0000-0000-000000000000}"/>
          </ac:spMkLst>
        </pc:spChg>
        <pc:spChg chg="mod">
          <ac:chgData name="于萱 楊" userId="f69f618c41f98f76" providerId="LiveId" clId="{C1CA42AE-1A67-49FC-99F8-DF7184A6BFCE}" dt="2024-03-22T15:00:46.011" v="492" actId="113"/>
          <ac:spMkLst>
            <pc:docMk/>
            <pc:sldMk cId="2680235944" sldId="407"/>
            <ac:spMk id="30" creationId="{00000000-0000-0000-0000-000000000000}"/>
          </ac:spMkLst>
        </pc:spChg>
        <pc:spChg chg="mod">
          <ac:chgData name="于萱 楊" userId="f69f618c41f98f76" providerId="LiveId" clId="{C1CA42AE-1A67-49FC-99F8-DF7184A6BFCE}" dt="2024-03-22T15:00:46.011" v="492" actId="113"/>
          <ac:spMkLst>
            <pc:docMk/>
            <pc:sldMk cId="2680235944" sldId="407"/>
            <ac:spMk id="31" creationId="{00000000-0000-0000-0000-000000000000}"/>
          </ac:spMkLst>
        </pc:spChg>
        <pc:spChg chg="mod">
          <ac:chgData name="于萱 楊" userId="f69f618c41f98f76" providerId="LiveId" clId="{C1CA42AE-1A67-49FC-99F8-DF7184A6BFCE}" dt="2024-03-22T15:00:46.011" v="492" actId="113"/>
          <ac:spMkLst>
            <pc:docMk/>
            <pc:sldMk cId="2680235944" sldId="407"/>
            <ac:spMk id="32" creationId="{00000000-0000-0000-0000-000000000000}"/>
          </ac:spMkLst>
        </pc:spChg>
        <pc:spChg chg="mod">
          <ac:chgData name="于萱 楊" userId="f69f618c41f98f76" providerId="LiveId" clId="{C1CA42AE-1A67-49FC-99F8-DF7184A6BFCE}" dt="2024-03-22T15:00:46.011" v="492" actId="113"/>
          <ac:spMkLst>
            <pc:docMk/>
            <pc:sldMk cId="2680235944" sldId="407"/>
            <ac:spMk id="33" creationId="{00000000-0000-0000-0000-000000000000}"/>
          </ac:spMkLst>
        </pc:spChg>
        <pc:spChg chg="mod">
          <ac:chgData name="于萱 楊" userId="f69f618c41f98f76" providerId="LiveId" clId="{C1CA42AE-1A67-49FC-99F8-DF7184A6BFCE}" dt="2024-03-22T15:00:46.011" v="492" actId="113"/>
          <ac:spMkLst>
            <pc:docMk/>
            <pc:sldMk cId="2680235944" sldId="407"/>
            <ac:spMk id="34" creationId="{00000000-0000-0000-0000-000000000000}"/>
          </ac:spMkLst>
        </pc:spChg>
        <pc:spChg chg="mod">
          <ac:chgData name="于萱 楊" userId="f69f618c41f98f76" providerId="LiveId" clId="{C1CA42AE-1A67-49FC-99F8-DF7184A6BFCE}" dt="2024-03-22T15:00:46.011" v="492" actId="113"/>
          <ac:spMkLst>
            <pc:docMk/>
            <pc:sldMk cId="2680235944" sldId="407"/>
            <ac:spMk id="35" creationId="{00000000-0000-0000-0000-000000000000}"/>
          </ac:spMkLst>
        </pc:spChg>
        <pc:spChg chg="mod">
          <ac:chgData name="于萱 楊" userId="f69f618c41f98f76" providerId="LiveId" clId="{C1CA42AE-1A67-49FC-99F8-DF7184A6BFCE}" dt="2024-03-22T15:00:46.011" v="492" actId="113"/>
          <ac:spMkLst>
            <pc:docMk/>
            <pc:sldMk cId="2680235944" sldId="407"/>
            <ac:spMk id="36" creationId="{00000000-0000-0000-0000-000000000000}"/>
          </ac:spMkLst>
        </pc:spChg>
        <pc:spChg chg="mod">
          <ac:chgData name="于萱 楊" userId="f69f618c41f98f76" providerId="LiveId" clId="{C1CA42AE-1A67-49FC-99F8-DF7184A6BFCE}" dt="2024-03-22T15:01:16.328" v="497" actId="1076"/>
          <ac:spMkLst>
            <pc:docMk/>
            <pc:sldMk cId="2680235944" sldId="407"/>
            <ac:spMk id="37" creationId="{00000000-0000-0000-0000-000000000000}"/>
          </ac:spMkLst>
        </pc:spChg>
        <pc:grpChg chg="mod">
          <ac:chgData name="于萱 楊" userId="f69f618c41f98f76" providerId="LiveId" clId="{C1CA42AE-1A67-49FC-99F8-DF7184A6BFCE}" dt="2024-03-22T15:01:07.888" v="496" actId="1076"/>
          <ac:grpSpMkLst>
            <pc:docMk/>
            <pc:sldMk cId="2680235944" sldId="407"/>
            <ac:grpSpMk id="9" creationId="{00000000-0000-0000-0000-000000000000}"/>
          </ac:grpSpMkLst>
        </pc:grpChg>
        <pc:grpChg chg="del">
          <ac:chgData name="于萱 楊" userId="f69f618c41f98f76" providerId="LiveId" clId="{C1CA42AE-1A67-49FC-99F8-DF7184A6BFCE}" dt="2024-03-22T14:59:59.909" v="484" actId="21"/>
          <ac:grpSpMkLst>
            <pc:docMk/>
            <pc:sldMk cId="2680235944" sldId="407"/>
            <ac:grpSpMk id="39" creationId="{00000000-0000-0000-0000-000000000000}"/>
          </ac:grpSpMkLst>
        </pc:grpChg>
        <pc:picChg chg="del">
          <ac:chgData name="于萱 楊" userId="f69f618c41f98f76" providerId="LiveId" clId="{C1CA42AE-1A67-49FC-99F8-DF7184A6BFCE}" dt="2024-03-22T15:00:14.148" v="487" actId="21"/>
          <ac:picMkLst>
            <pc:docMk/>
            <pc:sldMk cId="2680235944" sldId="407"/>
            <ac:picMk id="38" creationId="{00000000-0000-0000-0000-000000000000}"/>
          </ac:picMkLst>
        </pc:picChg>
      </pc:sldChg>
      <pc:sldChg chg="addSp delSp modSp add del mod">
        <pc:chgData name="于萱 楊" userId="f69f618c41f98f76" providerId="LiveId" clId="{C1CA42AE-1A67-49FC-99F8-DF7184A6BFCE}" dt="2024-03-22T14:18:07.578" v="115" actId="2696"/>
        <pc:sldMkLst>
          <pc:docMk/>
          <pc:sldMk cId="899918774" sldId="409"/>
        </pc:sldMkLst>
        <pc:spChg chg="del">
          <ac:chgData name="于萱 楊" userId="f69f618c41f98f76" providerId="LiveId" clId="{C1CA42AE-1A67-49FC-99F8-DF7184A6BFCE}" dt="2024-03-22T13:51:34.674" v="56" actId="21"/>
          <ac:spMkLst>
            <pc:docMk/>
            <pc:sldMk cId="899918774" sldId="409"/>
            <ac:spMk id="2" creationId="{00000000-0000-0000-0000-000000000000}"/>
          </ac:spMkLst>
        </pc:spChg>
        <pc:spChg chg="del">
          <ac:chgData name="于萱 楊" userId="f69f618c41f98f76" providerId="LiveId" clId="{C1CA42AE-1A67-49FC-99F8-DF7184A6BFCE}" dt="2024-03-22T13:51:34.674" v="56" actId="21"/>
          <ac:spMkLst>
            <pc:docMk/>
            <pc:sldMk cId="899918774" sldId="409"/>
            <ac:spMk id="190" creationId="{00000000-0000-0000-0000-000000000000}"/>
          </ac:spMkLst>
        </pc:spChg>
        <pc:spChg chg="del">
          <ac:chgData name="于萱 楊" userId="f69f618c41f98f76" providerId="LiveId" clId="{C1CA42AE-1A67-49FC-99F8-DF7184A6BFCE}" dt="2024-03-22T13:51:34.674" v="56" actId="21"/>
          <ac:spMkLst>
            <pc:docMk/>
            <pc:sldMk cId="899918774" sldId="409"/>
            <ac:spMk id="194" creationId="{00000000-0000-0000-0000-000000000000}"/>
          </ac:spMkLst>
        </pc:spChg>
        <pc:spChg chg="del">
          <ac:chgData name="于萱 楊" userId="f69f618c41f98f76" providerId="LiveId" clId="{C1CA42AE-1A67-49FC-99F8-DF7184A6BFCE}" dt="2024-03-22T13:51:34.674" v="56" actId="21"/>
          <ac:spMkLst>
            <pc:docMk/>
            <pc:sldMk cId="899918774" sldId="409"/>
            <ac:spMk id="227" creationId="{00000000-0000-0000-0000-000000000000}"/>
          </ac:spMkLst>
        </pc:spChg>
        <pc:spChg chg="del">
          <ac:chgData name="于萱 楊" userId="f69f618c41f98f76" providerId="LiveId" clId="{C1CA42AE-1A67-49FC-99F8-DF7184A6BFCE}" dt="2024-03-22T13:51:34.674" v="56" actId="21"/>
          <ac:spMkLst>
            <pc:docMk/>
            <pc:sldMk cId="899918774" sldId="409"/>
            <ac:spMk id="228" creationId="{00000000-0000-0000-0000-000000000000}"/>
          </ac:spMkLst>
        </pc:spChg>
        <pc:spChg chg="del">
          <ac:chgData name="于萱 楊" userId="f69f618c41f98f76" providerId="LiveId" clId="{C1CA42AE-1A67-49FC-99F8-DF7184A6BFCE}" dt="2024-03-22T13:51:34.674" v="56" actId="21"/>
          <ac:spMkLst>
            <pc:docMk/>
            <pc:sldMk cId="899918774" sldId="409"/>
            <ac:spMk id="229" creationId="{00000000-0000-0000-0000-000000000000}"/>
          </ac:spMkLst>
        </pc:spChg>
        <pc:grpChg chg="del">
          <ac:chgData name="于萱 楊" userId="f69f618c41f98f76" providerId="LiveId" clId="{C1CA42AE-1A67-49FC-99F8-DF7184A6BFCE}" dt="2024-03-22T13:51:34.674" v="56" actId="21"/>
          <ac:grpSpMkLst>
            <pc:docMk/>
            <pc:sldMk cId="899918774" sldId="409"/>
            <ac:grpSpMk id="7" creationId="{BF329755-6619-4E67-C7F5-5730780F86AB}"/>
          </ac:grpSpMkLst>
        </pc:grpChg>
        <pc:grpChg chg="del">
          <ac:chgData name="于萱 楊" userId="f69f618c41f98f76" providerId="LiveId" clId="{C1CA42AE-1A67-49FC-99F8-DF7184A6BFCE}" dt="2024-03-22T13:51:34.674" v="56" actId="21"/>
          <ac:grpSpMkLst>
            <pc:docMk/>
            <pc:sldMk cId="899918774" sldId="409"/>
            <ac:grpSpMk id="196" creationId="{00000000-0000-0000-0000-000000000000}"/>
          </ac:grpSpMkLst>
        </pc:grpChg>
        <pc:grpChg chg="del">
          <ac:chgData name="于萱 楊" userId="f69f618c41f98f76" providerId="LiveId" clId="{C1CA42AE-1A67-49FC-99F8-DF7184A6BFCE}" dt="2024-03-22T13:51:34.674" v="56" actId="21"/>
          <ac:grpSpMkLst>
            <pc:docMk/>
            <pc:sldMk cId="899918774" sldId="409"/>
            <ac:grpSpMk id="199" creationId="{00000000-0000-0000-0000-000000000000}"/>
          </ac:grpSpMkLst>
        </pc:grpChg>
        <pc:grpChg chg="del">
          <ac:chgData name="于萱 楊" userId="f69f618c41f98f76" providerId="LiveId" clId="{C1CA42AE-1A67-49FC-99F8-DF7184A6BFCE}" dt="2024-03-22T13:51:34.674" v="56" actId="21"/>
          <ac:grpSpMkLst>
            <pc:docMk/>
            <pc:sldMk cId="899918774" sldId="409"/>
            <ac:grpSpMk id="202" creationId="{00000000-0000-0000-0000-000000000000}"/>
          </ac:grpSpMkLst>
        </pc:grpChg>
        <pc:grpChg chg="del">
          <ac:chgData name="于萱 楊" userId="f69f618c41f98f76" providerId="LiveId" clId="{C1CA42AE-1A67-49FC-99F8-DF7184A6BFCE}" dt="2024-03-22T13:51:34.674" v="56" actId="21"/>
          <ac:grpSpMkLst>
            <pc:docMk/>
            <pc:sldMk cId="899918774" sldId="409"/>
            <ac:grpSpMk id="205" creationId="{00000000-0000-0000-0000-000000000000}"/>
          </ac:grpSpMkLst>
        </pc:grpChg>
        <pc:grpChg chg="del">
          <ac:chgData name="于萱 楊" userId="f69f618c41f98f76" providerId="LiveId" clId="{C1CA42AE-1A67-49FC-99F8-DF7184A6BFCE}" dt="2024-03-22T13:51:34.674" v="56" actId="21"/>
          <ac:grpSpMkLst>
            <pc:docMk/>
            <pc:sldMk cId="899918774" sldId="409"/>
            <ac:grpSpMk id="208" creationId="{00000000-0000-0000-0000-000000000000}"/>
          </ac:grpSpMkLst>
        </pc:grpChg>
        <pc:grpChg chg="del">
          <ac:chgData name="于萱 楊" userId="f69f618c41f98f76" providerId="LiveId" clId="{C1CA42AE-1A67-49FC-99F8-DF7184A6BFCE}" dt="2024-03-22T13:51:34.674" v="56" actId="21"/>
          <ac:grpSpMkLst>
            <pc:docMk/>
            <pc:sldMk cId="899918774" sldId="409"/>
            <ac:grpSpMk id="211" creationId="{00000000-0000-0000-0000-000000000000}"/>
          </ac:grpSpMkLst>
        </pc:grpChg>
        <pc:grpChg chg="del">
          <ac:chgData name="于萱 楊" userId="f69f618c41f98f76" providerId="LiveId" clId="{C1CA42AE-1A67-49FC-99F8-DF7184A6BFCE}" dt="2024-03-22T13:51:34.674" v="56" actId="21"/>
          <ac:grpSpMkLst>
            <pc:docMk/>
            <pc:sldMk cId="899918774" sldId="409"/>
            <ac:grpSpMk id="218" creationId="{00000000-0000-0000-0000-000000000000}"/>
          </ac:grpSpMkLst>
        </pc:grpChg>
        <pc:graphicFrameChg chg="add del mod modGraphic">
          <ac:chgData name="于萱 楊" userId="f69f618c41f98f76" providerId="LiveId" clId="{C1CA42AE-1A67-49FC-99F8-DF7184A6BFCE}" dt="2024-03-22T13:53:27.910" v="65" actId="21"/>
          <ac:graphicFrameMkLst>
            <pc:docMk/>
            <pc:sldMk cId="899918774" sldId="409"/>
            <ac:graphicFrameMk id="4" creationId="{5A416C28-99DA-D12E-8A04-D0CD67351B9C}"/>
          </ac:graphicFrameMkLst>
        </pc:graphicFrameChg>
        <pc:graphicFrameChg chg="add del modGraphic">
          <ac:chgData name="于萱 楊" userId="f69f618c41f98f76" providerId="LiveId" clId="{C1CA42AE-1A67-49FC-99F8-DF7184A6BFCE}" dt="2024-03-22T13:53:24.477" v="64" actId="21"/>
          <ac:graphicFrameMkLst>
            <pc:docMk/>
            <pc:sldMk cId="899918774" sldId="409"/>
            <ac:graphicFrameMk id="5" creationId="{3404A442-31CC-AFE4-7B93-80493C7FFAD0}"/>
          </ac:graphicFrameMkLst>
        </pc:graphicFrameChg>
        <pc:graphicFrameChg chg="add del mod modGraphic">
          <ac:chgData name="于萱 楊" userId="f69f618c41f98f76" providerId="LiveId" clId="{C1CA42AE-1A67-49FC-99F8-DF7184A6BFCE}" dt="2024-03-22T13:54:14.299" v="68" actId="21"/>
          <ac:graphicFrameMkLst>
            <pc:docMk/>
            <pc:sldMk cId="899918774" sldId="409"/>
            <ac:graphicFrameMk id="6" creationId="{81991179-5BFD-4FCF-FD97-07F29F751728}"/>
          </ac:graphicFrameMkLst>
        </pc:graphicFrameChg>
        <pc:graphicFrameChg chg="add del mod modGraphic">
          <ac:chgData name="于萱 楊" userId="f69f618c41f98f76" providerId="LiveId" clId="{C1CA42AE-1A67-49FC-99F8-DF7184A6BFCE}" dt="2024-03-22T14:15:14.275" v="95" actId="21"/>
          <ac:graphicFrameMkLst>
            <pc:docMk/>
            <pc:sldMk cId="899918774" sldId="409"/>
            <ac:graphicFrameMk id="9" creationId="{B127A56D-5383-148E-89C1-9D78D6F4AB83}"/>
          </ac:graphicFrameMkLst>
        </pc:graphicFrameChg>
        <pc:graphicFrameChg chg="add del mod modGraphic">
          <ac:chgData name="于萱 楊" userId="f69f618c41f98f76" providerId="LiveId" clId="{C1CA42AE-1A67-49FC-99F8-DF7184A6BFCE}" dt="2024-03-22T14:18:05.047" v="114" actId="21"/>
          <ac:graphicFrameMkLst>
            <pc:docMk/>
            <pc:sldMk cId="899918774" sldId="409"/>
            <ac:graphicFrameMk id="10" creationId="{0B905D48-1A0C-2A45-4ABA-827181E24827}"/>
          </ac:graphicFrameMkLst>
        </pc:graphicFrameChg>
        <pc:picChg chg="add mod">
          <ac:chgData name="于萱 楊" userId="f69f618c41f98f76" providerId="LiveId" clId="{C1CA42AE-1A67-49FC-99F8-DF7184A6BFCE}" dt="2024-03-22T13:51:39.754" v="57"/>
          <ac:picMkLst>
            <pc:docMk/>
            <pc:sldMk cId="899918774" sldId="409"/>
            <ac:picMk id="3" creationId="{658CC283-7806-4251-CA14-248F2B1F7C3A}"/>
          </ac:picMkLst>
        </pc:picChg>
        <pc:picChg chg="del">
          <ac:chgData name="于萱 楊" userId="f69f618c41f98f76" providerId="LiveId" clId="{C1CA42AE-1A67-49FC-99F8-DF7184A6BFCE}" dt="2024-03-22T13:51:34.674" v="56" actId="21"/>
          <ac:picMkLst>
            <pc:docMk/>
            <pc:sldMk cId="899918774" sldId="409"/>
            <ac:picMk id="56" creationId="{00000000-0000-0000-0000-000000000000}"/>
          </ac:picMkLst>
        </pc:picChg>
        <pc:cxnChg chg="del">
          <ac:chgData name="于萱 楊" userId="f69f618c41f98f76" providerId="LiveId" clId="{C1CA42AE-1A67-49FC-99F8-DF7184A6BFCE}" dt="2024-03-22T13:51:34.674" v="56" actId="21"/>
          <ac:cxnSpMkLst>
            <pc:docMk/>
            <pc:sldMk cId="899918774" sldId="409"/>
            <ac:cxnSpMk id="214" creationId="{00000000-0000-0000-0000-000000000000}"/>
          </ac:cxnSpMkLst>
        </pc:cxnChg>
        <pc:cxnChg chg="del">
          <ac:chgData name="于萱 楊" userId="f69f618c41f98f76" providerId="LiveId" clId="{C1CA42AE-1A67-49FC-99F8-DF7184A6BFCE}" dt="2024-03-22T13:51:34.674" v="56" actId="21"/>
          <ac:cxnSpMkLst>
            <pc:docMk/>
            <pc:sldMk cId="899918774" sldId="409"/>
            <ac:cxnSpMk id="215" creationId="{00000000-0000-0000-0000-000000000000}"/>
          </ac:cxnSpMkLst>
        </pc:cxnChg>
        <pc:cxnChg chg="del">
          <ac:chgData name="于萱 楊" userId="f69f618c41f98f76" providerId="LiveId" clId="{C1CA42AE-1A67-49FC-99F8-DF7184A6BFCE}" dt="2024-03-22T13:51:34.674" v="56" actId="21"/>
          <ac:cxnSpMkLst>
            <pc:docMk/>
            <pc:sldMk cId="899918774" sldId="409"/>
            <ac:cxnSpMk id="216" creationId="{00000000-0000-0000-0000-000000000000}"/>
          </ac:cxnSpMkLst>
        </pc:cxnChg>
        <pc:cxnChg chg="del">
          <ac:chgData name="于萱 楊" userId="f69f618c41f98f76" providerId="LiveId" clId="{C1CA42AE-1A67-49FC-99F8-DF7184A6BFCE}" dt="2024-03-22T13:51:34.674" v="56" actId="21"/>
          <ac:cxnSpMkLst>
            <pc:docMk/>
            <pc:sldMk cId="899918774" sldId="409"/>
            <ac:cxnSpMk id="217" creationId="{00000000-0000-0000-0000-000000000000}"/>
          </ac:cxnSpMkLst>
        </pc:cxnChg>
        <pc:cxnChg chg="del">
          <ac:chgData name="于萱 楊" userId="f69f618c41f98f76" providerId="LiveId" clId="{C1CA42AE-1A67-49FC-99F8-DF7184A6BFCE}" dt="2024-03-22T13:51:34.674" v="56" actId="21"/>
          <ac:cxnSpMkLst>
            <pc:docMk/>
            <pc:sldMk cId="899918774" sldId="409"/>
            <ac:cxnSpMk id="221" creationId="{00000000-0000-0000-0000-000000000000}"/>
          </ac:cxnSpMkLst>
        </pc:cxnChg>
        <pc:cxnChg chg="del mod">
          <ac:chgData name="于萱 楊" userId="f69f618c41f98f76" providerId="LiveId" clId="{C1CA42AE-1A67-49FC-99F8-DF7184A6BFCE}" dt="2024-03-22T13:51:34.674" v="56" actId="21"/>
          <ac:cxnSpMkLst>
            <pc:docMk/>
            <pc:sldMk cId="899918774" sldId="409"/>
            <ac:cxnSpMk id="222" creationId="{00000000-0000-0000-0000-000000000000}"/>
          </ac:cxnSpMkLst>
        </pc:cxnChg>
        <pc:cxnChg chg="del">
          <ac:chgData name="于萱 楊" userId="f69f618c41f98f76" providerId="LiveId" clId="{C1CA42AE-1A67-49FC-99F8-DF7184A6BFCE}" dt="2024-03-22T13:51:34.674" v="56" actId="21"/>
          <ac:cxnSpMkLst>
            <pc:docMk/>
            <pc:sldMk cId="899918774" sldId="409"/>
            <ac:cxnSpMk id="223" creationId="{00000000-0000-0000-0000-000000000000}"/>
          </ac:cxnSpMkLst>
        </pc:cxnChg>
        <pc:cxnChg chg="del">
          <ac:chgData name="于萱 楊" userId="f69f618c41f98f76" providerId="LiveId" clId="{C1CA42AE-1A67-49FC-99F8-DF7184A6BFCE}" dt="2024-03-22T13:51:34.674" v="56" actId="21"/>
          <ac:cxnSpMkLst>
            <pc:docMk/>
            <pc:sldMk cId="899918774" sldId="409"/>
            <ac:cxnSpMk id="224" creationId="{00000000-0000-0000-0000-000000000000}"/>
          </ac:cxnSpMkLst>
        </pc:cxnChg>
        <pc:cxnChg chg="del">
          <ac:chgData name="于萱 楊" userId="f69f618c41f98f76" providerId="LiveId" clId="{C1CA42AE-1A67-49FC-99F8-DF7184A6BFCE}" dt="2024-03-22T13:51:34.674" v="56" actId="21"/>
          <ac:cxnSpMkLst>
            <pc:docMk/>
            <pc:sldMk cId="899918774" sldId="409"/>
            <ac:cxnSpMk id="225" creationId="{00000000-0000-0000-0000-000000000000}"/>
          </ac:cxnSpMkLst>
        </pc:cxnChg>
        <pc:cxnChg chg="del">
          <ac:chgData name="于萱 楊" userId="f69f618c41f98f76" providerId="LiveId" clId="{C1CA42AE-1A67-49FC-99F8-DF7184A6BFCE}" dt="2024-03-22T13:51:34.674" v="56" actId="21"/>
          <ac:cxnSpMkLst>
            <pc:docMk/>
            <pc:sldMk cId="899918774" sldId="409"/>
            <ac:cxnSpMk id="226" creationId="{00000000-0000-0000-0000-000000000000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242636-BDEA-4F56-9FED-952112466FE0}" type="doc">
      <dgm:prSet loTypeId="urn:microsoft.com/office/officeart/2005/8/layout/pyramid1" loCatId="pyramid" qsTypeId="urn:microsoft.com/office/officeart/2005/8/quickstyle/3d1" qsCatId="3D" csTypeId="urn:microsoft.com/office/officeart/2005/8/colors/colorful2" csCatId="colorful" phldr="1"/>
      <dgm:spPr/>
    </dgm:pt>
    <dgm:pt modelId="{185E28BD-B45E-4E37-AAAA-A314D27FA322}">
      <dgm:prSet phldrT="[文字]" custT="1"/>
      <dgm:spPr>
        <a:solidFill>
          <a:schemeClr val="accent2">
            <a:lumMod val="40000"/>
            <a:lumOff val="60000"/>
          </a:schemeClr>
        </a:solidFill>
      </dgm:spPr>
      <dgm:t>
        <a:bodyPr anchor="b"/>
        <a:lstStyle/>
        <a:p>
          <a:pPr>
            <a:lnSpc>
              <a:spcPts val="1500"/>
            </a:lnSpc>
          </a:pPr>
          <a:r>
            <a:rPr lang="zh-TW" alt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博士</a:t>
          </a:r>
          <a:endParaRPr lang="en-US" altLang="zh-TW" sz="4400" b="1" dirty="0" smtClean="0">
            <a:solidFill>
              <a:srgbClr val="FF0000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>
            <a:lnSpc>
              <a:spcPts val="1500"/>
            </a:lnSpc>
          </a:pPr>
          <a:r>
            <a:rPr lang="en-US" altLang="zh-TW" sz="4400" b="1" dirty="0" smtClean="0">
              <a:solidFill>
                <a:prstClr val="black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PhD</a:t>
          </a:r>
          <a:endParaRPr lang="zh-TW" altLang="en-US" sz="440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B11F8A96-D5B5-4A8F-8C80-E41D49F7A63C}" type="parTrans" cxnId="{91F1BE58-1C5F-497A-B374-010EEDE417B5}">
      <dgm:prSet/>
      <dgm:spPr/>
      <dgm:t>
        <a:bodyPr/>
        <a:lstStyle/>
        <a:p>
          <a:endParaRPr lang="zh-TW" altLang="en-US"/>
        </a:p>
      </dgm:t>
    </dgm:pt>
    <dgm:pt modelId="{7A572970-FF38-4427-BF49-B845C3AA64C1}" type="sibTrans" cxnId="{91F1BE58-1C5F-497A-B374-010EEDE417B5}">
      <dgm:prSet/>
      <dgm:spPr/>
      <dgm:t>
        <a:bodyPr/>
        <a:lstStyle/>
        <a:p>
          <a:endParaRPr lang="zh-TW" altLang="en-US"/>
        </a:p>
      </dgm:t>
    </dgm:pt>
    <dgm:pt modelId="{03AB3896-465B-41AD-9FF7-5225D40BF9D0}">
      <dgm:prSet phldrT="[文字]" custT="1"/>
      <dgm:spPr>
        <a:solidFill>
          <a:schemeClr val="accent3">
            <a:lumMod val="40000"/>
            <a:lumOff val="60000"/>
          </a:schemeClr>
        </a:solidFill>
      </dgm:spPr>
      <dgm:t>
        <a:bodyPr anchor="ctr"/>
        <a:lstStyle/>
        <a:p>
          <a:pPr>
            <a:lnSpc>
              <a:spcPts val="4000"/>
            </a:lnSpc>
          </a:pPr>
          <a:r>
            <a:rPr lang="zh-TW" alt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碩士</a:t>
          </a:r>
          <a:endParaRPr lang="en-US" altLang="zh-TW" sz="4400" b="1" dirty="0" smtClean="0">
            <a:solidFill>
              <a:srgbClr val="FF0000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>
            <a:lnSpc>
              <a:spcPts val="1500"/>
            </a:lnSpc>
          </a:pPr>
          <a:r>
            <a:rPr lang="en-US" altLang="zh-TW" sz="4400" b="1" dirty="0" smtClean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MSN</a:t>
          </a:r>
          <a:endParaRPr lang="zh-TW" altLang="en-US" sz="4400" b="1" dirty="0">
            <a:solidFill>
              <a:schemeClr val="tx1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A9E55164-5213-441E-81AF-FFE06306563F}" type="parTrans" cxnId="{44EDBD2A-C680-4E0F-BE02-98DDA21793C4}">
      <dgm:prSet/>
      <dgm:spPr/>
      <dgm:t>
        <a:bodyPr/>
        <a:lstStyle/>
        <a:p>
          <a:endParaRPr lang="zh-TW" altLang="en-US"/>
        </a:p>
      </dgm:t>
    </dgm:pt>
    <dgm:pt modelId="{D452146E-7D7A-49A7-966A-B8E869C5CF5A}" type="sibTrans" cxnId="{44EDBD2A-C680-4E0F-BE02-98DDA21793C4}">
      <dgm:prSet/>
      <dgm:spPr/>
      <dgm:t>
        <a:bodyPr/>
        <a:lstStyle/>
        <a:p>
          <a:endParaRPr lang="zh-TW" altLang="en-US"/>
        </a:p>
      </dgm:t>
    </dgm:pt>
    <dgm:pt modelId="{6B7E791A-925C-4D9A-9FD9-9B96C740B155}">
      <dgm:prSet phldrT="[文字]" custT="1"/>
      <dgm:spPr>
        <a:solidFill>
          <a:schemeClr val="accent6">
            <a:lumMod val="40000"/>
            <a:lumOff val="60000"/>
          </a:schemeClr>
        </a:solidFill>
      </dgm:spPr>
      <dgm:t>
        <a:bodyPr anchor="ctr"/>
        <a:lstStyle/>
        <a:p>
          <a:pPr>
            <a:lnSpc>
              <a:spcPts val="4000"/>
            </a:lnSpc>
          </a:pPr>
          <a:r>
            <a:rPr lang="zh-TW" alt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學士</a:t>
          </a:r>
          <a:endParaRPr lang="en-US" altLang="zh-TW" sz="4400" b="1" dirty="0" smtClean="0">
            <a:solidFill>
              <a:srgbClr val="FF0000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>
            <a:lnSpc>
              <a:spcPts val="1500"/>
            </a:lnSpc>
          </a:pPr>
          <a:r>
            <a:rPr lang="en-US" altLang="zh-TW" sz="4400" b="1" dirty="0" smtClean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BSN</a:t>
          </a:r>
          <a:endParaRPr lang="zh-TW" altLang="en-US" sz="4400" b="1" dirty="0">
            <a:solidFill>
              <a:schemeClr val="tx1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603E8F54-0804-447F-8E4E-4A90482BD9DA}" type="parTrans" cxnId="{CEF01982-DFDF-4D44-BB7A-D0A03165773F}">
      <dgm:prSet/>
      <dgm:spPr/>
      <dgm:t>
        <a:bodyPr/>
        <a:lstStyle/>
        <a:p>
          <a:endParaRPr lang="zh-TW" altLang="en-US"/>
        </a:p>
      </dgm:t>
    </dgm:pt>
    <dgm:pt modelId="{9FB778F2-A599-416E-BE6E-4023F89CBAEF}" type="sibTrans" cxnId="{CEF01982-DFDF-4D44-BB7A-D0A03165773F}">
      <dgm:prSet/>
      <dgm:spPr/>
      <dgm:t>
        <a:bodyPr/>
        <a:lstStyle/>
        <a:p>
          <a:endParaRPr lang="zh-TW" altLang="en-US"/>
        </a:p>
      </dgm:t>
    </dgm:pt>
    <dgm:pt modelId="{94CDE486-AA25-45AC-97E2-B6F12077C4EC}" type="pres">
      <dgm:prSet presAssocID="{9B242636-BDEA-4F56-9FED-952112466FE0}" presName="Name0" presStyleCnt="0">
        <dgm:presLayoutVars>
          <dgm:dir/>
          <dgm:animLvl val="lvl"/>
          <dgm:resizeHandles val="exact"/>
        </dgm:presLayoutVars>
      </dgm:prSet>
      <dgm:spPr/>
    </dgm:pt>
    <dgm:pt modelId="{30C3ECB6-27C5-46A4-8F92-380CB97316EE}" type="pres">
      <dgm:prSet presAssocID="{185E28BD-B45E-4E37-AAAA-A314D27FA322}" presName="Name8" presStyleCnt="0"/>
      <dgm:spPr/>
    </dgm:pt>
    <dgm:pt modelId="{5878D10B-4E16-469B-A82B-4DDF37A910C7}" type="pres">
      <dgm:prSet presAssocID="{185E28BD-B45E-4E37-AAAA-A314D27FA322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F65D0DC-0C6A-4AEB-8346-9A90E9A9CE3C}" type="pres">
      <dgm:prSet presAssocID="{185E28BD-B45E-4E37-AAAA-A314D27FA32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4EF6B9-06BC-4486-B537-CFDE8EF58001}" type="pres">
      <dgm:prSet presAssocID="{03AB3896-465B-41AD-9FF7-5225D40BF9D0}" presName="Name8" presStyleCnt="0"/>
      <dgm:spPr/>
    </dgm:pt>
    <dgm:pt modelId="{C7A5068F-944C-4474-8604-156E8B681E3A}" type="pres">
      <dgm:prSet presAssocID="{03AB3896-465B-41AD-9FF7-5225D40BF9D0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4CB0B2B-2021-4AC2-8478-D323893229E9}" type="pres">
      <dgm:prSet presAssocID="{03AB3896-465B-41AD-9FF7-5225D40BF9D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1C4FA97-C9E3-4D6C-828A-CEB47D0E0899}" type="pres">
      <dgm:prSet presAssocID="{6B7E791A-925C-4D9A-9FD9-9B96C740B155}" presName="Name8" presStyleCnt="0"/>
      <dgm:spPr/>
    </dgm:pt>
    <dgm:pt modelId="{88F2FD4A-81AF-4735-8FB6-03316A079FB5}" type="pres">
      <dgm:prSet presAssocID="{6B7E791A-925C-4D9A-9FD9-9B96C740B155}" presName="level" presStyleLbl="node1" presStyleIdx="2" presStyleCnt="3" custLinFactNeighborX="-8217" custLinFactNeighborY="263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7E640EC-38A7-4AA7-A587-E2A6FC452F17}" type="pres">
      <dgm:prSet presAssocID="{6B7E791A-925C-4D9A-9FD9-9B96C740B15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067262A-D446-4E7C-BDCC-E2591FC0F60D}" type="presOf" srcId="{185E28BD-B45E-4E37-AAAA-A314D27FA322}" destId="{4F65D0DC-0C6A-4AEB-8346-9A90E9A9CE3C}" srcOrd="1" destOrd="0" presId="urn:microsoft.com/office/officeart/2005/8/layout/pyramid1"/>
    <dgm:cxn modelId="{1853E310-859F-44F2-ADB9-BA12812D34A1}" type="presOf" srcId="{03AB3896-465B-41AD-9FF7-5225D40BF9D0}" destId="{E4CB0B2B-2021-4AC2-8478-D323893229E9}" srcOrd="1" destOrd="0" presId="urn:microsoft.com/office/officeart/2005/8/layout/pyramid1"/>
    <dgm:cxn modelId="{2015C231-DE51-4853-884F-1643E107263C}" type="presOf" srcId="{6B7E791A-925C-4D9A-9FD9-9B96C740B155}" destId="{88F2FD4A-81AF-4735-8FB6-03316A079FB5}" srcOrd="0" destOrd="0" presId="urn:microsoft.com/office/officeart/2005/8/layout/pyramid1"/>
    <dgm:cxn modelId="{6C55513C-2ED9-4D82-A286-9EB4F9ADACD5}" type="presOf" srcId="{03AB3896-465B-41AD-9FF7-5225D40BF9D0}" destId="{C7A5068F-944C-4474-8604-156E8B681E3A}" srcOrd="0" destOrd="0" presId="urn:microsoft.com/office/officeart/2005/8/layout/pyramid1"/>
    <dgm:cxn modelId="{DF036843-4E5D-45B7-A803-8A811B1CD4C4}" type="presOf" srcId="{9B242636-BDEA-4F56-9FED-952112466FE0}" destId="{94CDE486-AA25-45AC-97E2-B6F12077C4EC}" srcOrd="0" destOrd="0" presId="urn:microsoft.com/office/officeart/2005/8/layout/pyramid1"/>
    <dgm:cxn modelId="{44EDBD2A-C680-4E0F-BE02-98DDA21793C4}" srcId="{9B242636-BDEA-4F56-9FED-952112466FE0}" destId="{03AB3896-465B-41AD-9FF7-5225D40BF9D0}" srcOrd="1" destOrd="0" parTransId="{A9E55164-5213-441E-81AF-FFE06306563F}" sibTransId="{D452146E-7D7A-49A7-966A-B8E869C5CF5A}"/>
    <dgm:cxn modelId="{91F1BE58-1C5F-497A-B374-010EEDE417B5}" srcId="{9B242636-BDEA-4F56-9FED-952112466FE0}" destId="{185E28BD-B45E-4E37-AAAA-A314D27FA322}" srcOrd="0" destOrd="0" parTransId="{B11F8A96-D5B5-4A8F-8C80-E41D49F7A63C}" sibTransId="{7A572970-FF38-4427-BF49-B845C3AA64C1}"/>
    <dgm:cxn modelId="{7602413E-2697-49B7-A3C1-BB1138900FAA}" type="presOf" srcId="{6B7E791A-925C-4D9A-9FD9-9B96C740B155}" destId="{F7E640EC-38A7-4AA7-A587-E2A6FC452F17}" srcOrd="1" destOrd="0" presId="urn:microsoft.com/office/officeart/2005/8/layout/pyramid1"/>
    <dgm:cxn modelId="{CEF01982-DFDF-4D44-BB7A-D0A03165773F}" srcId="{9B242636-BDEA-4F56-9FED-952112466FE0}" destId="{6B7E791A-925C-4D9A-9FD9-9B96C740B155}" srcOrd="2" destOrd="0" parTransId="{603E8F54-0804-447F-8E4E-4A90482BD9DA}" sibTransId="{9FB778F2-A599-416E-BE6E-4023F89CBAEF}"/>
    <dgm:cxn modelId="{6AAE34FB-BF3D-4C60-AB2E-2DE3931D1C1C}" type="presOf" srcId="{185E28BD-B45E-4E37-AAAA-A314D27FA322}" destId="{5878D10B-4E16-469B-A82B-4DDF37A910C7}" srcOrd="0" destOrd="0" presId="urn:microsoft.com/office/officeart/2005/8/layout/pyramid1"/>
    <dgm:cxn modelId="{74CCC5AB-8168-4F70-A9C4-2D8B7332CAC1}" type="presParOf" srcId="{94CDE486-AA25-45AC-97E2-B6F12077C4EC}" destId="{30C3ECB6-27C5-46A4-8F92-380CB97316EE}" srcOrd="0" destOrd="0" presId="urn:microsoft.com/office/officeart/2005/8/layout/pyramid1"/>
    <dgm:cxn modelId="{B9A0E28F-3127-427A-8444-5600E29F92AA}" type="presParOf" srcId="{30C3ECB6-27C5-46A4-8F92-380CB97316EE}" destId="{5878D10B-4E16-469B-A82B-4DDF37A910C7}" srcOrd="0" destOrd="0" presId="urn:microsoft.com/office/officeart/2005/8/layout/pyramid1"/>
    <dgm:cxn modelId="{46B4782F-669A-4669-88C9-64258E6FD935}" type="presParOf" srcId="{30C3ECB6-27C5-46A4-8F92-380CB97316EE}" destId="{4F65D0DC-0C6A-4AEB-8346-9A90E9A9CE3C}" srcOrd="1" destOrd="0" presId="urn:microsoft.com/office/officeart/2005/8/layout/pyramid1"/>
    <dgm:cxn modelId="{D5EB5B3B-84EE-45A5-9E4C-9B4535BB9B69}" type="presParOf" srcId="{94CDE486-AA25-45AC-97E2-B6F12077C4EC}" destId="{234EF6B9-06BC-4486-B537-CFDE8EF58001}" srcOrd="1" destOrd="0" presId="urn:microsoft.com/office/officeart/2005/8/layout/pyramid1"/>
    <dgm:cxn modelId="{4FF6B541-81C8-4671-BF9D-D813AA5D8A5E}" type="presParOf" srcId="{234EF6B9-06BC-4486-B537-CFDE8EF58001}" destId="{C7A5068F-944C-4474-8604-156E8B681E3A}" srcOrd="0" destOrd="0" presId="urn:microsoft.com/office/officeart/2005/8/layout/pyramid1"/>
    <dgm:cxn modelId="{2739FEC9-11FE-4765-A16C-0BE0D5DDDAE8}" type="presParOf" srcId="{234EF6B9-06BC-4486-B537-CFDE8EF58001}" destId="{E4CB0B2B-2021-4AC2-8478-D323893229E9}" srcOrd="1" destOrd="0" presId="urn:microsoft.com/office/officeart/2005/8/layout/pyramid1"/>
    <dgm:cxn modelId="{DA647845-7B32-43B2-A4B2-7200AF705C7E}" type="presParOf" srcId="{94CDE486-AA25-45AC-97E2-B6F12077C4EC}" destId="{51C4FA97-C9E3-4D6C-828A-CEB47D0E0899}" srcOrd="2" destOrd="0" presId="urn:microsoft.com/office/officeart/2005/8/layout/pyramid1"/>
    <dgm:cxn modelId="{BC827459-0357-497C-9A06-C8D9C7347CD7}" type="presParOf" srcId="{51C4FA97-C9E3-4D6C-828A-CEB47D0E0899}" destId="{88F2FD4A-81AF-4735-8FB6-03316A079FB5}" srcOrd="0" destOrd="0" presId="urn:microsoft.com/office/officeart/2005/8/layout/pyramid1"/>
    <dgm:cxn modelId="{BCC5B5AB-3DFB-44C8-B7A5-43DF8E88AB09}" type="presParOf" srcId="{51C4FA97-C9E3-4D6C-828A-CEB47D0E0899}" destId="{F7E640EC-38A7-4AA7-A587-E2A6FC452F17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0B8A23-68AC-4C02-9478-D6AE8D1D5729}" type="doc">
      <dgm:prSet loTypeId="urn:microsoft.com/office/officeart/2005/8/layout/vProcess5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E79AE203-5167-49AF-8E73-54D39D409DF4}" type="pres">
      <dgm:prSet presAssocID="{A00B8A23-68AC-4C02-9478-D6AE8D1D572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42CE916-82DB-45AB-ACBF-04F63E11E41B}" type="pres">
      <dgm:prSet presAssocID="{A00B8A23-68AC-4C02-9478-D6AE8D1D5729}" presName="dummyMaxCanvas" presStyleCnt="0">
        <dgm:presLayoutVars/>
      </dgm:prSet>
      <dgm:spPr/>
    </dgm:pt>
  </dgm:ptLst>
  <dgm:cxnLst>
    <dgm:cxn modelId="{0F6D6923-8DEB-4DCB-8FA8-84B4B8F58632}" type="presOf" srcId="{A00B8A23-68AC-4C02-9478-D6AE8D1D5729}" destId="{E79AE203-5167-49AF-8E73-54D39D409DF4}" srcOrd="0" destOrd="0" presId="urn:microsoft.com/office/officeart/2005/8/layout/vProcess5"/>
    <dgm:cxn modelId="{2F84760A-6678-4136-9DBD-37DA9F4A5A5D}" type="presParOf" srcId="{E79AE203-5167-49AF-8E73-54D39D409DF4}" destId="{442CE916-82DB-45AB-ACBF-04F63E11E41B}" srcOrd="0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78D10B-4E16-469B-A82B-4DDF37A910C7}">
      <dsp:nvSpPr>
        <dsp:cNvPr id="0" name=""/>
        <dsp:cNvSpPr/>
      </dsp:nvSpPr>
      <dsp:spPr>
        <a:xfrm>
          <a:off x="2947407" y="0"/>
          <a:ext cx="2947407" cy="2405591"/>
        </a:xfrm>
        <a:prstGeom prst="trapezoid">
          <a:avLst>
            <a:gd name="adj" fmla="val 61262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b" anchorCtr="0">
          <a:noAutofit/>
        </a:bodyPr>
        <a:lstStyle/>
        <a:p>
          <a:pPr lvl="0" algn="ctr" defTabSz="1955800">
            <a:lnSpc>
              <a:spcPts val="15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博士</a:t>
          </a:r>
          <a:endParaRPr lang="en-US" altLang="zh-TW" sz="4400" b="1" kern="1200" dirty="0" smtClean="0">
            <a:solidFill>
              <a:srgbClr val="FF0000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lvl="0" algn="ctr" defTabSz="1955800">
            <a:lnSpc>
              <a:spcPts val="15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4400" b="1" kern="1200" dirty="0" smtClean="0">
              <a:solidFill>
                <a:prstClr val="black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PhD</a:t>
          </a:r>
          <a:endParaRPr lang="zh-TW" altLang="en-US" sz="4400" kern="120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2947407" y="0"/>
        <a:ext cx="2947407" cy="2405591"/>
      </dsp:txXfrm>
    </dsp:sp>
    <dsp:sp modelId="{C7A5068F-944C-4474-8604-156E8B681E3A}">
      <dsp:nvSpPr>
        <dsp:cNvPr id="0" name=""/>
        <dsp:cNvSpPr/>
      </dsp:nvSpPr>
      <dsp:spPr>
        <a:xfrm>
          <a:off x="1473703" y="2405591"/>
          <a:ext cx="5894814" cy="2405591"/>
        </a:xfrm>
        <a:prstGeom prst="trapezoid">
          <a:avLst>
            <a:gd name="adj" fmla="val 61262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ts val="4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碩士</a:t>
          </a:r>
          <a:endParaRPr lang="en-US" altLang="zh-TW" sz="4400" b="1" kern="1200" dirty="0" smtClean="0">
            <a:solidFill>
              <a:srgbClr val="FF0000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lvl="0" algn="ctr" defTabSz="1955800">
            <a:lnSpc>
              <a:spcPts val="15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4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MSN</a:t>
          </a:r>
          <a:endParaRPr lang="zh-TW" altLang="en-US" sz="4400" b="1" kern="1200" dirty="0">
            <a:solidFill>
              <a:schemeClr val="tx1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2505295" y="2405591"/>
        <a:ext cx="3831629" cy="2405591"/>
      </dsp:txXfrm>
    </dsp:sp>
    <dsp:sp modelId="{88F2FD4A-81AF-4735-8FB6-03316A079FB5}">
      <dsp:nvSpPr>
        <dsp:cNvPr id="0" name=""/>
        <dsp:cNvSpPr/>
      </dsp:nvSpPr>
      <dsp:spPr>
        <a:xfrm>
          <a:off x="0" y="4811183"/>
          <a:ext cx="8842221" cy="2405591"/>
        </a:xfrm>
        <a:prstGeom prst="trapezoid">
          <a:avLst>
            <a:gd name="adj" fmla="val 61262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ts val="4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學士</a:t>
          </a:r>
          <a:endParaRPr lang="en-US" altLang="zh-TW" sz="4400" b="1" kern="1200" dirty="0" smtClean="0">
            <a:solidFill>
              <a:srgbClr val="FF0000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lvl="0" algn="ctr" defTabSz="1955800">
            <a:lnSpc>
              <a:spcPts val="15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4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BSN</a:t>
          </a:r>
          <a:endParaRPr lang="zh-TW" altLang="en-US" sz="4400" b="1" kern="1200" dirty="0">
            <a:solidFill>
              <a:schemeClr val="tx1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1547388" y="4811183"/>
        <a:ext cx="5747443" cy="24055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919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4596" y="1"/>
            <a:ext cx="4302919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989DD-7CA3-477E-B160-9D49BC6585B1}" type="datetimeFigureOut">
              <a:rPr lang="zh-TW" altLang="en-US" smtClean="0"/>
              <a:pPr/>
              <a:t>2024/3/28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919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4596" y="6456612"/>
            <a:ext cx="4302919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656FF-444D-4599-8D6E-07C510A8D9D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52295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919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4596" y="1"/>
            <a:ext cx="4302919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37609-4818-4864-BDEE-3A0E3B288A9D}" type="datetimeFigureOut">
              <a:rPr lang="zh-TW" altLang="en-US" smtClean="0"/>
              <a:pPr/>
              <a:t>2024/3/28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982" y="3271381"/>
            <a:ext cx="794385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919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4596" y="6456612"/>
            <a:ext cx="4302919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709BA-E87B-4F86-9D44-B0A8316F12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68358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AE80-FA9F-4060-9B25-6C5FA4B447A9}" type="datetime1">
              <a:rPr lang="en-US" altLang="zh-TW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1942-B6E8-4DDB-AD84-7DBDAA1DE98A}" type="datetime1">
              <a:rPr lang="en-US" altLang="zh-TW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5FE1-D4E5-4943-8A08-E59CD50F7B16}" type="datetime1">
              <a:rPr lang="en-US" altLang="zh-TW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zh-TW" altLang="en-US"/>
              <a:t>按一下以編輯母片副標題樣式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700"/>
            <a:fld id="{ABDDEEEF-F795-427E-B750-B00E44E577F1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 defTabSz="1028700"/>
              <a:t>3/28/2024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7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700"/>
            <a:fld id="{97938907-AF11-400B-A126-AFCAE9374B4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3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700"/>
            <a:fld id="{B74713FA-2EEA-4F63-A5BA-3038B0486093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 defTabSz="1028700"/>
              <a:t>3/28/2024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7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700"/>
            <a:fld id="{97938907-AF11-400B-A126-AFCAE9374B4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04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6" y="6884197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700"/>
            <a:fld id="{400512EE-A519-41A9-AE2C-35D55C586CC9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 defTabSz="1028700"/>
              <a:t>3/28/2024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7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700"/>
            <a:fld id="{97938907-AF11-400B-A126-AFCAE9374B4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6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700"/>
            <a:fld id="{BBE9E2F8-C40B-4CEA-9E14-7051954DFAAE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 defTabSz="1028700"/>
              <a:t>3/28/2024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7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700"/>
            <a:fld id="{97938907-AF11-400B-A126-AFCAE9374B4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04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161" y="2667657"/>
            <a:ext cx="7310362" cy="1235868"/>
          </a:xfrm>
        </p:spPr>
        <p:txBody>
          <a:bodyPr anchor="ctr" anchorCtr="0"/>
          <a:lstStyle>
            <a:lvl1pPr marL="0" indent="0">
              <a:buNone/>
              <a:defRPr sz="3150"/>
            </a:lvl1pPr>
            <a:lvl2pPr marL="514350" indent="0">
              <a:buNone/>
              <a:defRPr sz="2700"/>
            </a:lvl2pPr>
            <a:lvl3pPr marL="1028700" indent="0">
              <a:buNone/>
              <a:defRPr sz="2250"/>
            </a:lvl3pPr>
            <a:lvl4pPr marL="1543050" indent="0">
              <a:buNone/>
              <a:defRPr sz="2025"/>
            </a:lvl4pPr>
            <a:lvl5pPr marL="2057400" indent="0">
              <a:buNone/>
              <a:defRPr sz="2025"/>
            </a:lvl5pPr>
            <a:lvl6pPr marL="2571750" indent="0">
              <a:buNone/>
              <a:defRPr sz="2025"/>
            </a:lvl6pPr>
            <a:lvl7pPr marL="3086100" indent="0">
              <a:buNone/>
              <a:defRPr sz="2025"/>
            </a:lvl7pPr>
            <a:lvl8pPr marL="3600450" indent="0">
              <a:buNone/>
              <a:defRPr sz="2025"/>
            </a:lvl8pPr>
            <a:lvl9pPr marL="4114800" indent="0">
              <a:buNone/>
              <a:defRPr sz="202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161" y="3998069"/>
            <a:ext cx="7310362" cy="528642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5408" y="2667657"/>
            <a:ext cx="7346364" cy="1235868"/>
          </a:xfrm>
        </p:spPr>
        <p:txBody>
          <a:bodyPr anchor="ctr" anchorCtr="0"/>
          <a:lstStyle>
            <a:lvl1pPr marL="0" indent="0">
              <a:buNone/>
              <a:defRPr sz="3150"/>
            </a:lvl1pPr>
            <a:lvl2pPr marL="514350" indent="0">
              <a:buNone/>
              <a:defRPr sz="2700"/>
            </a:lvl2pPr>
            <a:lvl3pPr marL="1028700" indent="0">
              <a:buNone/>
              <a:defRPr sz="2250"/>
            </a:lvl3pPr>
            <a:lvl4pPr marL="1543050" indent="0">
              <a:buNone/>
              <a:defRPr sz="2025"/>
            </a:lvl4pPr>
            <a:lvl5pPr marL="2057400" indent="0">
              <a:buNone/>
              <a:defRPr sz="2025"/>
            </a:lvl5pPr>
            <a:lvl6pPr marL="2571750" indent="0">
              <a:buNone/>
              <a:defRPr sz="2025"/>
            </a:lvl6pPr>
            <a:lvl7pPr marL="3086100" indent="0">
              <a:buNone/>
              <a:defRPr sz="2025"/>
            </a:lvl7pPr>
            <a:lvl8pPr marL="3600450" indent="0">
              <a:buNone/>
              <a:defRPr sz="2025"/>
            </a:lvl8pPr>
            <a:lvl9pPr marL="4114800" indent="0">
              <a:buNone/>
              <a:defRPr sz="202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5408" y="3998069"/>
            <a:ext cx="7346364" cy="528642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700"/>
            <a:fld id="{4A82E192-28EB-4F21-9428-88E511295403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 defTabSz="1028700"/>
              <a:t>3/28/2024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7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700"/>
            <a:fld id="{97938907-AF11-400B-A126-AFCAE9374B4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11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700"/>
            <a:fld id="{1E166331-F5D1-47D3-9E25-61591DE0108E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 defTabSz="1028700"/>
              <a:t>3/28/2024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7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700"/>
            <a:fld id="{97938907-AF11-400B-A126-AFCAE9374B4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58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D35AC28-7FF0-4481-8AAF-12224F9C75CA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 defTabSz="1371600"/>
              <a:t>3/28/2024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7938907-AF11-400B-A126-AFCAE9374B4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54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6248024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685802"/>
            <a:ext cx="9258300" cy="8105775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r>
              <a:rPr lang="zh-TW" altLang="en-US"/>
              <a:t>按一下圖示以新增圖片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6248024" cy="5717382"/>
          </a:xfrm>
        </p:spPr>
        <p:txBody>
          <a:bodyPr/>
          <a:lstStyle>
            <a:lvl1pPr marL="0" indent="0">
              <a:buNone/>
              <a:defRPr sz="2250"/>
            </a:lvl1pPr>
            <a:lvl2pPr marL="514350" indent="0">
              <a:buNone/>
              <a:defRPr sz="2025"/>
            </a:lvl2pPr>
            <a:lvl3pPr marL="1028700" indent="0">
              <a:buNone/>
              <a:defRPr sz="1800"/>
            </a:lvl3pPr>
            <a:lvl4pPr marL="1543050" indent="0">
              <a:buNone/>
              <a:defRPr sz="1575"/>
            </a:lvl4pPr>
            <a:lvl5pPr marL="2057400" indent="0">
              <a:buNone/>
              <a:defRPr sz="1575"/>
            </a:lvl5pPr>
            <a:lvl6pPr marL="2571750" indent="0">
              <a:buNone/>
              <a:defRPr sz="1575"/>
            </a:lvl6pPr>
            <a:lvl7pPr marL="3086100" indent="0">
              <a:buNone/>
              <a:defRPr sz="1575"/>
            </a:lvl7pPr>
            <a:lvl8pPr marL="3600450" indent="0">
              <a:buNone/>
              <a:defRPr sz="1575"/>
            </a:lvl8pPr>
            <a:lvl9pPr marL="4114800" indent="0">
              <a:buNone/>
              <a:defRPr sz="15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700"/>
            <a:fld id="{C6423C06-3B35-430C-A941-2B5657E6C697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 defTabSz="1028700"/>
              <a:t>3/28/2024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7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700"/>
            <a:fld id="{97938907-AF11-400B-A126-AFCAE9374B4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82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0BAB3-C1BA-4A04-8E51-9173E22FE682}" type="datetime1">
              <a:rPr lang="en-US" altLang="zh-TW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1" y="547688"/>
            <a:ext cx="3943350" cy="871775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1" y="547688"/>
            <a:ext cx="11601450" cy="871775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700"/>
            <a:fld id="{422D56EC-0138-4653-A753-B97861BA4E1D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 defTabSz="1028700"/>
              <a:t>3/28/2024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7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700"/>
            <a:fld id="{97938907-AF11-400B-A126-AFCAE9374B4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74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86692" y="539039"/>
            <a:ext cx="15714616" cy="487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版权声明</a:t>
            </a:r>
          </a:p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感谢您下载觅知网平台上提供的</a:t>
            </a:r>
            <a:r>
              <a:rPr kumimoji="0" lang="en-US" altLang="zh-CN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PPT</a:t>
            </a:r>
            <a:r>
              <a:rPr kumimoji="0" lang="zh-CN" altLang="en-US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作品，为了您和觅知网以及原创作者的利益，请勿复制、传播、销售，否则将承担法律责任！觅知网将对作品进行维权，按照传播下载次数进行十倍的索取赔偿！</a:t>
            </a:r>
            <a:endParaRPr kumimoji="0" lang="en-US" altLang="zh-CN" sz="20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1.</a:t>
            </a:r>
            <a:r>
              <a:rPr kumimoji="0" lang="zh-CN" altLang="en-US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在觅知网出售的</a:t>
            </a:r>
            <a:r>
              <a:rPr kumimoji="0" lang="en-US" altLang="zh-CN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PPT</a:t>
            </a:r>
            <a:r>
              <a:rPr kumimoji="0" lang="zh-CN" altLang="en-US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模板是免版税类（</a:t>
            </a:r>
            <a:r>
              <a:rPr kumimoji="0" lang="en-US" altLang="zh-CN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RF</a:t>
            </a:r>
            <a:r>
              <a:rPr kumimoji="0" lang="zh-CN" altLang="en-US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：</a:t>
            </a:r>
            <a:r>
              <a:rPr kumimoji="0" lang="en-US" altLang="zh-CN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Royalty-Free</a:t>
            </a:r>
            <a:r>
              <a:rPr kumimoji="0" lang="zh-CN" altLang="en-US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）正版受</a:t>
            </a:r>
            <a:r>
              <a:rPr kumimoji="0" lang="en-US" altLang="zh-CN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《</a:t>
            </a:r>
            <a:r>
              <a:rPr kumimoji="0" lang="zh-CN" altLang="en-US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中国人民共和国著作法</a:t>
            </a:r>
            <a:r>
              <a:rPr kumimoji="0" lang="en-US" altLang="zh-CN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》</a:t>
            </a:r>
            <a:r>
              <a:rPr kumimoji="0" lang="zh-CN" altLang="en-US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和</a:t>
            </a:r>
            <a:r>
              <a:rPr kumimoji="0" lang="en-US" altLang="zh-CN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《</a:t>
            </a:r>
            <a:r>
              <a:rPr kumimoji="0" lang="zh-CN" altLang="en-US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世界版权公约</a:t>
            </a:r>
            <a:r>
              <a:rPr kumimoji="0" lang="en-US" altLang="zh-CN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》</a:t>
            </a:r>
            <a:r>
              <a:rPr kumimoji="0" lang="zh-CN" altLang="en-US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的保护，作品的所有权、版权和著作权归觅知网所有，您下载的是</a:t>
            </a:r>
            <a:r>
              <a:rPr kumimoji="0" lang="en-US" altLang="zh-CN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PPT</a:t>
            </a:r>
            <a:r>
              <a:rPr kumimoji="0" lang="zh-CN" altLang="en-US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模板素材的使用权。</a:t>
            </a:r>
          </a:p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2.</a:t>
            </a:r>
            <a:r>
              <a:rPr kumimoji="0" lang="zh-CN" altLang="en-US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不得将觅知网的</a:t>
            </a:r>
            <a:r>
              <a:rPr kumimoji="0" lang="en-US" altLang="zh-CN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PPT</a:t>
            </a:r>
            <a:r>
              <a:rPr kumimoji="0" lang="zh-CN" altLang="en-US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模板、</a:t>
            </a:r>
            <a:r>
              <a:rPr kumimoji="0" lang="en-US" altLang="zh-CN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PPT</a:t>
            </a:r>
            <a:r>
              <a:rPr kumimoji="0" lang="zh-CN" altLang="en-US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</a:p>
        </p:txBody>
      </p:sp>
    </p:spTree>
    <p:extLst>
      <p:ext uri="{BB962C8B-B14F-4D97-AF65-F5344CB8AC3E}">
        <p14:creationId xmlns:p14="http://schemas.microsoft.com/office/powerpoint/2010/main" val="95824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2B581-AA73-4195-AB4D-ACD15BB86B33}" type="datetime1">
              <a:rPr lang="en-US" altLang="zh-TW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66A2E-D3FE-4C62-A4AE-DC202B1EB291}" type="datetime1">
              <a:rPr lang="en-US" altLang="zh-TW" smtClean="0"/>
              <a:pPr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613E-55A3-4346-95E2-E5991186CE93}" type="datetime1">
              <a:rPr lang="en-US" altLang="zh-TW" smtClean="0"/>
              <a:pPr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9F116-7439-4B58-8EC8-DFA286042769}" type="datetime1">
              <a:rPr lang="en-US" altLang="zh-TW" smtClean="0"/>
              <a:pPr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F8C7-3BE4-4C3C-800C-4228DEB9F74D}" type="datetime1">
              <a:rPr lang="en-US" altLang="zh-TW" smtClean="0"/>
              <a:pPr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002000" y="9902825"/>
            <a:ext cx="2133600" cy="365125"/>
          </a:xfrm>
        </p:spPr>
        <p:txBody>
          <a:bodyPr/>
          <a:lstStyle>
            <a:lvl1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FDE34-980E-4C5D-A1D1-FB954EC45446}" type="datetime1">
              <a:rPr lang="en-US" altLang="zh-TW" smtClean="0"/>
              <a:pPr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29D7-12D8-4107-BD9F-30401D96173B}" type="datetime1">
              <a:rPr lang="en-US" altLang="zh-TW" smtClean="0"/>
              <a:pPr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31423-8C05-4E3E-AC72-655551F321FA}" type="datetime1">
              <a:rPr lang="en-US" altLang="zh-TW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BAC6190B-192C-43EC-B75A-07279C974D1A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 defTabSz="1371600"/>
              <a:t>3/28/2024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76E3C9C-CEC8-4733-865E-3CF22012A5E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hdphoto" Target="../media/hdphoto1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2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50.jpeg"/><Relationship Id="rId1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4.png"/><Relationship Id="rId7" Type="http://schemas.microsoft.com/office/2007/relationships/hdphoto" Target="../media/hdphoto1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89.svg"/><Relationship Id="rId5" Type="http://schemas.openxmlformats.org/officeDocument/2006/relationships/image" Target="../media/image59.jpeg"/><Relationship Id="rId10" Type="http://schemas.openxmlformats.org/officeDocument/2006/relationships/image" Target="../media/image62.png"/><Relationship Id="rId4" Type="http://schemas.openxmlformats.org/officeDocument/2006/relationships/image" Target="../media/image58.jpeg"/><Relationship Id="rId9" Type="http://schemas.openxmlformats.org/officeDocument/2006/relationships/image" Target="../media/image8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3.png"/><Relationship Id="rId7" Type="http://schemas.openxmlformats.org/officeDocument/2006/relationships/image" Target="../media/image66.jpg"/><Relationship Id="rId12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jpg"/><Relationship Id="rId4" Type="http://schemas.microsoft.com/office/2007/relationships/hdphoto" Target="../media/hdphoto16.wdp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5.jpeg"/><Relationship Id="rId7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jpe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microsoft.com/office/2007/relationships/hdphoto" Target="../media/hdphoto18.wdp"/><Relationship Id="rId9" Type="http://schemas.openxmlformats.org/officeDocument/2006/relationships/image" Target="../media/image98.png"/><Relationship Id="rId14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4.jpeg"/><Relationship Id="rId7" Type="http://schemas.openxmlformats.org/officeDocument/2006/relationships/image" Target="../media/image1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2.png"/><Relationship Id="rId10" Type="http://schemas.openxmlformats.org/officeDocument/2006/relationships/image" Target="../media/image123.jpeg"/><Relationship Id="rId4" Type="http://schemas.openxmlformats.org/officeDocument/2006/relationships/image" Target="../media/image5.jpeg"/><Relationship Id="rId9" Type="http://schemas.openxmlformats.org/officeDocument/2006/relationships/image" Target="../media/image1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133.png"/><Relationship Id="rId4" Type="http://schemas.microsoft.com/office/2007/relationships/hdphoto" Target="../media/hdphoto2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0.png"/><Relationship Id="rId10" Type="http://schemas.openxmlformats.org/officeDocument/2006/relationships/diagramLayout" Target="../diagrams/layout1.xml"/><Relationship Id="rId4" Type="http://schemas.microsoft.com/office/2007/relationships/hdphoto" Target="../media/hdphoto1.wdp"/><Relationship Id="rId9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ar.hk.edu.tw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5.png"/><Relationship Id="rId7" Type="http://schemas.openxmlformats.org/officeDocument/2006/relationships/image" Target="../media/image1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8.wdp"/><Relationship Id="rId2" Type="http://schemas.openxmlformats.org/officeDocument/2006/relationships/image" Target="../media/image2.png"/><Relationship Id="rId16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5.png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microsoft.com/office/2007/relationships/hdphoto" Target="../media/hdphoto12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image" Target="../media/image2.png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3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4.png"/><Relationship Id="rId7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5.jpeg"/><Relationship Id="rId7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10" Type="http://schemas.openxmlformats.org/officeDocument/2006/relationships/image" Target="../media/image48.jpeg"/><Relationship Id="rId4" Type="http://schemas.openxmlformats.org/officeDocument/2006/relationships/image" Target="../media/image4.jpe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22412" y="419100"/>
            <a:ext cx="8458200" cy="2114550"/>
          </a:xfrm>
          <a:prstGeom prst="rect">
            <a:avLst/>
          </a:prstGeom>
        </p:spPr>
      </p:pic>
      <p:sp>
        <p:nvSpPr>
          <p:cNvPr id="13" name="Google Shape;129;p1"/>
          <p:cNvSpPr/>
          <p:nvPr/>
        </p:nvSpPr>
        <p:spPr>
          <a:xfrm>
            <a:off x="533400" y="5295900"/>
            <a:ext cx="174498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TW" altLang="en-US" sz="1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護理</a:t>
            </a:r>
            <a:r>
              <a:rPr lang="zh-TW" altLang="en-US" sz="1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系 </a:t>
            </a:r>
            <a:r>
              <a:rPr lang="zh-TW" altLang="en-US" sz="1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歡迎</a:t>
            </a:r>
            <a:r>
              <a:rPr lang="zh-TW" altLang="en-US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您的加入</a:t>
            </a:r>
            <a:endParaRPr sz="1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wentieth Century"/>
              <a:sym typeface="Twentieth Century"/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7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4"/>
          <p:cNvSpPr/>
          <p:nvPr/>
        </p:nvSpPr>
        <p:spPr>
          <a:xfrm>
            <a:off x="6053599" y="179851"/>
            <a:ext cx="10567532" cy="1304167"/>
          </a:xfrm>
          <a:custGeom>
            <a:avLst/>
            <a:gdLst/>
            <a:ahLst/>
            <a:cxnLst/>
            <a:rect l="l" t="t" r="r" b="b"/>
            <a:pathLst>
              <a:path w="1086655" h="381973">
                <a:moveTo>
                  <a:pt x="169107" y="0"/>
                </a:moveTo>
                <a:lnTo>
                  <a:pt x="917548" y="0"/>
                </a:lnTo>
                <a:cubicBezTo>
                  <a:pt x="1010943" y="0"/>
                  <a:pt x="1086655" y="75712"/>
                  <a:pt x="1086655" y="169107"/>
                </a:cubicBezTo>
                <a:lnTo>
                  <a:pt x="1086655" y="212866"/>
                </a:lnTo>
                <a:cubicBezTo>
                  <a:pt x="1086655" y="306261"/>
                  <a:pt x="1010943" y="381973"/>
                  <a:pt x="917548" y="381973"/>
                </a:cubicBezTo>
                <a:lnTo>
                  <a:pt x="169107" y="381973"/>
                </a:lnTo>
                <a:cubicBezTo>
                  <a:pt x="75712" y="381973"/>
                  <a:pt x="0" y="306261"/>
                  <a:pt x="0" y="212866"/>
                </a:cubicBezTo>
                <a:lnTo>
                  <a:pt x="0" y="169107"/>
                </a:lnTo>
                <a:cubicBezTo>
                  <a:pt x="0" y="75712"/>
                  <a:pt x="75712" y="0"/>
                  <a:pt x="169107" y="0"/>
                </a:cubicBezTo>
                <a:close/>
              </a:path>
            </a:pathLst>
          </a:custGeom>
          <a:solidFill>
            <a:srgbClr val="F1CA88"/>
          </a:solidFill>
        </p:spPr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graphicFrame>
        <p:nvGraphicFramePr>
          <p:cNvPr id="1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8495483"/>
              </p:ext>
            </p:extLst>
          </p:nvPr>
        </p:nvGraphicFramePr>
        <p:xfrm>
          <a:off x="3522969" y="3544545"/>
          <a:ext cx="11242061" cy="4930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Google Shape;531;p22" descr="http://xml.emich.edu/content_management_application/images/story_images_large/Taiwan-Nurses-web.jpg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40195" y="2447307"/>
            <a:ext cx="6013404" cy="538759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20" name="Google Shape;529;p22"/>
          <p:cNvPicPr preferRelativeResize="0"/>
          <p:nvPr/>
        </p:nvPicPr>
        <p:blipFill rotWithShape="1">
          <a:blip r:embed="rId9" cstate="print">
            <a:alphaModFix/>
          </a:blip>
          <a:srcRect/>
          <a:stretch/>
        </p:blipFill>
        <p:spPr>
          <a:xfrm>
            <a:off x="6089604" y="2447307"/>
            <a:ext cx="6186927" cy="5330403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340066" y="2082902"/>
            <a:ext cx="5643133" cy="66754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615" l="0" r="97143">
                        <a14:foregroundMark x1="59341" y1="27604" x2="66374" y2="41927"/>
                        <a14:foregroundMark x1="51648" y1="29167" x2="63077" y2="19271"/>
                        <a14:foregroundMark x1="54286" y1="17188" x2="51429" y2="80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16146">
            <a:off x="15000115" y="7545023"/>
            <a:ext cx="3946854" cy="3330972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16495">
            <a:off x="1442151" y="7440570"/>
            <a:ext cx="2858568" cy="304151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7436160" y="399238"/>
            <a:ext cx="75713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C00000"/>
              </a:buClr>
              <a:buSzPct val="100000"/>
            </a:pP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美國東密西根大學雙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聯學制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投影片編號版面配置區 10">
            <a:extLst>
              <a:ext uri="{FF2B5EF4-FFF2-40B4-BE49-F238E27FC236}">
                <a16:creationId xmlns:a16="http://schemas.microsoft.com/office/drawing/2014/main" id="{F2BE75C1-70A4-1AA8-12C5-59DC575D79E9}"/>
              </a:ext>
            </a:extLst>
          </p:cNvPr>
          <p:cNvSpPr txBox="1">
            <a:spLocks/>
          </p:cNvSpPr>
          <p:nvPr/>
        </p:nvSpPr>
        <p:spPr>
          <a:xfrm>
            <a:off x="16130337" y="9921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b="1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 smtClean="0"/>
              <a:t>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24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4"/>
          <p:cNvSpPr/>
          <p:nvPr/>
        </p:nvSpPr>
        <p:spPr>
          <a:xfrm>
            <a:off x="304800" y="1419380"/>
            <a:ext cx="15163800" cy="1757725"/>
          </a:xfrm>
          <a:custGeom>
            <a:avLst/>
            <a:gdLst/>
            <a:ahLst/>
            <a:cxnLst/>
            <a:rect l="l" t="t" r="r" b="b"/>
            <a:pathLst>
              <a:path w="1086655" h="381973">
                <a:moveTo>
                  <a:pt x="169107" y="0"/>
                </a:moveTo>
                <a:lnTo>
                  <a:pt x="917548" y="0"/>
                </a:lnTo>
                <a:cubicBezTo>
                  <a:pt x="1010943" y="0"/>
                  <a:pt x="1086655" y="75712"/>
                  <a:pt x="1086655" y="169107"/>
                </a:cubicBezTo>
                <a:lnTo>
                  <a:pt x="1086655" y="212866"/>
                </a:lnTo>
                <a:cubicBezTo>
                  <a:pt x="1086655" y="306261"/>
                  <a:pt x="1010943" y="381973"/>
                  <a:pt x="917548" y="381973"/>
                </a:cubicBezTo>
                <a:lnTo>
                  <a:pt x="169107" y="381973"/>
                </a:lnTo>
                <a:cubicBezTo>
                  <a:pt x="75712" y="381973"/>
                  <a:pt x="0" y="306261"/>
                  <a:pt x="0" y="212866"/>
                </a:cubicBezTo>
                <a:lnTo>
                  <a:pt x="0" y="169107"/>
                </a:lnTo>
                <a:cubicBezTo>
                  <a:pt x="0" y="75712"/>
                  <a:pt x="75712" y="0"/>
                  <a:pt x="169107" y="0"/>
                </a:cubicBezTo>
                <a:close/>
              </a:path>
            </a:pathLst>
          </a:custGeom>
          <a:solidFill>
            <a:srgbClr val="F1CA88"/>
          </a:solidFill>
        </p:spPr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90600" y="1485900"/>
            <a:ext cx="1423659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C00000"/>
              </a:buClr>
              <a:buSzPct val="100000"/>
            </a:pPr>
            <a:r>
              <a:rPr lang="en-US" altLang="zh-TW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2024  44th </a:t>
            </a:r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Undergraduate </a:t>
            </a:r>
            <a:r>
              <a:rPr lang="en-US" altLang="zh-TW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Symposium</a:t>
            </a:r>
          </a:p>
          <a:p>
            <a:pPr lvl="0">
              <a:buClr>
                <a:srgbClr val="C00000"/>
              </a:buClr>
              <a:buSzPct val="100000"/>
            </a:pPr>
            <a:r>
              <a:rPr lang="zh-TW" altLang="en-US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2024 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44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屆東密西根大學專題論文報告研討會）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/>
          <a:srcRect l="11882"/>
          <a:stretch/>
        </p:blipFill>
        <p:spPr>
          <a:xfrm>
            <a:off x="0" y="3224575"/>
            <a:ext cx="7696200" cy="628271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/>
          <a:srcRect l="7101"/>
          <a:stretch/>
        </p:blipFill>
        <p:spPr>
          <a:xfrm>
            <a:off x="6581919" y="4552992"/>
            <a:ext cx="6858000" cy="573884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/>
          <a:srcRect t="9980" r="18538" b="3699"/>
          <a:stretch/>
        </p:blipFill>
        <p:spPr>
          <a:xfrm>
            <a:off x="13401819" y="3392969"/>
            <a:ext cx="4886181" cy="689886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615" l="0" r="97143">
                        <a14:foregroundMark x1="59341" y1="27604" x2="66374" y2="41927"/>
                        <a14:foregroundMark x1="51648" y1="29167" x2="63077" y2="19271"/>
                        <a14:foregroundMark x1="54286" y1="17188" x2="51429" y2="80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16146">
            <a:off x="14911518" y="-582040"/>
            <a:ext cx="3946854" cy="333097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0488">
            <a:off x="-283221" y="7684556"/>
            <a:ext cx="2858568" cy="3041516"/>
          </a:xfrm>
          <a:prstGeom prst="rect">
            <a:avLst/>
          </a:prstGeom>
        </p:spPr>
      </p:pic>
      <p:sp>
        <p:nvSpPr>
          <p:cNvPr id="13" name="投影片編號版面配置區 10">
            <a:extLst>
              <a:ext uri="{FF2B5EF4-FFF2-40B4-BE49-F238E27FC236}">
                <a16:creationId xmlns:a16="http://schemas.microsoft.com/office/drawing/2014/main" id="{F2BE75C1-70A4-1AA8-12C5-59DC575D79E9}"/>
              </a:ext>
            </a:extLst>
          </p:cNvPr>
          <p:cNvSpPr txBox="1">
            <a:spLocks/>
          </p:cNvSpPr>
          <p:nvPr/>
        </p:nvSpPr>
        <p:spPr>
          <a:xfrm>
            <a:off x="16130337" y="9921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b="1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 smtClean="0"/>
              <a:t>16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244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0DD5D28-AF13-8B23-78B4-E359403A46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3" t="18501" r="4002" b="50000"/>
          <a:stretch/>
        </p:blipFill>
        <p:spPr>
          <a:xfrm>
            <a:off x="371888" y="1811804"/>
            <a:ext cx="5069201" cy="3484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9A540FA-2D3E-7639-31ED-9D456F2AD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8" y="4676721"/>
            <a:ext cx="4951806" cy="5333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6354DD2-F05D-824A-6DA3-F528E014A7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089" y="1776000"/>
            <a:ext cx="5977506" cy="4482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308098F-433A-3AD5-5E29-255D702D79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8" t="52100" r="1033" b="11151"/>
          <a:stretch/>
        </p:blipFill>
        <p:spPr>
          <a:xfrm>
            <a:off x="5448197" y="6258120"/>
            <a:ext cx="5970398" cy="3718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80F2FE2-B72A-D8AD-429D-2C4630CC29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990" y="1776000"/>
            <a:ext cx="5990010" cy="8350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群組 1"/>
          <p:cNvGrpSpPr/>
          <p:nvPr/>
        </p:nvGrpSpPr>
        <p:grpSpPr>
          <a:xfrm>
            <a:off x="5486529" y="231499"/>
            <a:ext cx="9319715" cy="1222826"/>
            <a:chOff x="9460698" y="167950"/>
            <a:chExt cx="5586045" cy="1222826"/>
          </a:xfrm>
        </p:grpSpPr>
        <p:sp>
          <p:nvSpPr>
            <p:cNvPr id="14" name="Freeform 24"/>
            <p:cNvSpPr/>
            <p:nvPr/>
          </p:nvSpPr>
          <p:spPr>
            <a:xfrm>
              <a:off x="9460698" y="167950"/>
              <a:ext cx="5586045" cy="1222826"/>
            </a:xfrm>
            <a:custGeom>
              <a:avLst/>
              <a:gdLst/>
              <a:ahLst/>
              <a:cxnLst/>
              <a:rect l="l" t="t" r="r" b="b"/>
              <a:pathLst>
                <a:path w="1086655" h="381973">
                  <a:moveTo>
                    <a:pt x="169107" y="0"/>
                  </a:moveTo>
                  <a:lnTo>
                    <a:pt x="917548" y="0"/>
                  </a:lnTo>
                  <a:cubicBezTo>
                    <a:pt x="1010943" y="0"/>
                    <a:pt x="1086655" y="75712"/>
                    <a:pt x="1086655" y="169107"/>
                  </a:cubicBezTo>
                  <a:lnTo>
                    <a:pt x="1086655" y="212866"/>
                  </a:lnTo>
                  <a:cubicBezTo>
                    <a:pt x="1086655" y="306261"/>
                    <a:pt x="1010943" y="381973"/>
                    <a:pt x="917548" y="381973"/>
                  </a:cubicBezTo>
                  <a:lnTo>
                    <a:pt x="169107" y="381973"/>
                  </a:lnTo>
                  <a:cubicBezTo>
                    <a:pt x="75712" y="381973"/>
                    <a:pt x="0" y="306261"/>
                    <a:pt x="0" y="212866"/>
                  </a:cubicBezTo>
                  <a:lnTo>
                    <a:pt x="0" y="169107"/>
                  </a:lnTo>
                  <a:cubicBezTo>
                    <a:pt x="0" y="75712"/>
                    <a:pt x="75712" y="0"/>
                    <a:pt x="169107" y="0"/>
                  </a:cubicBezTo>
                  <a:close/>
                </a:path>
              </a:pathLst>
            </a:custGeom>
            <a:solidFill>
              <a:srgbClr val="F1CA88"/>
            </a:solidFill>
          </p:spPr>
        </p:sp>
        <p:sp>
          <p:nvSpPr>
            <p:cNvPr id="10" name="標題 3">
              <a:extLst>
                <a:ext uri="{FF2B5EF4-FFF2-40B4-BE49-F238E27FC236}">
                  <a16:creationId xmlns:a16="http://schemas.microsoft.com/office/drawing/2014/main" id="{DBBFCC71-29F9-7C18-C39C-11925D3E3148}"/>
                </a:ext>
              </a:extLst>
            </p:cNvPr>
            <p:cNvSpPr txBox="1">
              <a:spLocks/>
            </p:cNvSpPr>
            <p:nvPr/>
          </p:nvSpPr>
          <p:spPr>
            <a:xfrm>
              <a:off x="9784226" y="243043"/>
              <a:ext cx="4938989" cy="67286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TW" altLang="en-US" sz="6600" b="1" kern="100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</a:rPr>
                <a:t>海外學習</a:t>
              </a:r>
              <a:r>
                <a:rPr lang="zh-TW" altLang="en-US" sz="66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</a:rPr>
                <a:t>、</a:t>
              </a:r>
              <a:r>
                <a:rPr lang="zh-TW" altLang="en-US" sz="6600" b="1" kern="100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</a:rPr>
                <a:t>文化探索</a:t>
              </a:r>
              <a:endParaRPr lang="zh-TW" altLang="en-US" sz="66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endParaRPr>
            </a:p>
          </p:txBody>
        </p:sp>
      </p:grpSp>
      <p:sp>
        <p:nvSpPr>
          <p:cNvPr id="11" name="Freeform 5">
            <a:extLst>
              <a:ext uri="{FF2B5EF4-FFF2-40B4-BE49-F238E27FC236}">
                <a16:creationId xmlns:a16="http://schemas.microsoft.com/office/drawing/2014/main" id="{5544E143-D0CD-8E58-8973-4040B476BC73}"/>
              </a:ext>
            </a:extLst>
          </p:cNvPr>
          <p:cNvSpPr/>
          <p:nvPr/>
        </p:nvSpPr>
        <p:spPr>
          <a:xfrm>
            <a:off x="14806244" y="324947"/>
            <a:ext cx="1988939" cy="1865048"/>
          </a:xfrm>
          <a:custGeom>
            <a:avLst/>
            <a:gdLst/>
            <a:ahLst/>
            <a:cxnLst/>
            <a:rect l="l" t="t" r="r" b="b"/>
            <a:pathLst>
              <a:path w="4276800" h="4276800">
                <a:moveTo>
                  <a:pt x="0" y="0"/>
                </a:moveTo>
                <a:lnTo>
                  <a:pt x="4276800" y="0"/>
                </a:lnTo>
                <a:lnTo>
                  <a:pt x="4276800" y="4276800"/>
                </a:lnTo>
                <a:lnTo>
                  <a:pt x="0" y="42768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FC456929-D735-58EE-1D66-014B39BED1AC}"/>
              </a:ext>
            </a:extLst>
          </p:cNvPr>
          <p:cNvSpPr/>
          <p:nvPr/>
        </p:nvSpPr>
        <p:spPr>
          <a:xfrm>
            <a:off x="15884769" y="1215063"/>
            <a:ext cx="1988733" cy="872178"/>
          </a:xfrm>
          <a:custGeom>
            <a:avLst/>
            <a:gdLst/>
            <a:ahLst/>
            <a:cxnLst/>
            <a:rect l="l" t="t" r="r" b="b"/>
            <a:pathLst>
              <a:path w="4276800" h="1842912">
                <a:moveTo>
                  <a:pt x="0" y="0"/>
                </a:moveTo>
                <a:lnTo>
                  <a:pt x="4276800" y="0"/>
                </a:lnTo>
                <a:lnTo>
                  <a:pt x="4276800" y="1842912"/>
                </a:lnTo>
                <a:lnTo>
                  <a:pt x="0" y="184291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投影片編號版面配置區 10">
            <a:extLst>
              <a:ext uri="{FF2B5EF4-FFF2-40B4-BE49-F238E27FC236}">
                <a16:creationId xmlns:a16="http://schemas.microsoft.com/office/drawing/2014/main" id="{F2BE75C1-70A4-1AA8-12C5-59DC575D79E9}"/>
              </a:ext>
            </a:extLst>
          </p:cNvPr>
          <p:cNvSpPr txBox="1">
            <a:spLocks/>
          </p:cNvSpPr>
          <p:nvPr/>
        </p:nvSpPr>
        <p:spPr>
          <a:xfrm>
            <a:off x="16130337" y="9921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b="1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 smtClean="0"/>
              <a:t>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122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E0B6DD65-042F-0F63-A5A1-58CEBAF9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6" name="Google Shape;593;p26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6" b="99291" l="9346" r="98364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21011164">
            <a:off x="6034329" y="2846659"/>
            <a:ext cx="5533130" cy="6051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93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59861" y="4799899"/>
            <a:ext cx="3194431" cy="28308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Google Shape;395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67591" y="1898470"/>
            <a:ext cx="2976132" cy="28474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Google Shape;407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15773" y="38100"/>
            <a:ext cx="3305455" cy="2974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Google Shape;398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06692" y="7630720"/>
            <a:ext cx="3128583" cy="26372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Google Shape;400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725400" y="7200900"/>
            <a:ext cx="3124200" cy="2895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Google Shape;405;p15"/>
          <p:cNvPicPr preferRelativeResize="0"/>
          <p:nvPr/>
        </p:nvPicPr>
        <p:blipFill rotWithShape="1">
          <a:blip r:embed="rId10">
            <a:alphaModFix/>
          </a:blip>
          <a:srcRect l="5900" t="11151" r="6688"/>
          <a:stretch/>
        </p:blipFill>
        <p:spPr>
          <a:xfrm>
            <a:off x="7730287" y="164076"/>
            <a:ext cx="3215847" cy="2722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08487" y="4115292"/>
            <a:ext cx="3122585" cy="2872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88043" y="213877"/>
            <a:ext cx="2875557" cy="2851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7591" y="7494023"/>
            <a:ext cx="3139101" cy="2792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44417" y="7764105"/>
            <a:ext cx="3301869" cy="26323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109145" y="1642388"/>
            <a:ext cx="3321270" cy="2795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標題 3">
            <a:extLst>
              <a:ext uri="{FF2B5EF4-FFF2-40B4-BE49-F238E27FC236}">
                <a16:creationId xmlns:a16="http://schemas.microsoft.com/office/drawing/2014/main" id="{BA65B37A-2D50-1C54-76C6-1BFCABFAE3F0}"/>
              </a:ext>
            </a:extLst>
          </p:cNvPr>
          <p:cNvSpPr txBox="1">
            <a:spLocks/>
          </p:cNvSpPr>
          <p:nvPr/>
        </p:nvSpPr>
        <p:spPr>
          <a:xfrm>
            <a:off x="5243723" y="4611900"/>
            <a:ext cx="8839223" cy="1711602"/>
          </a:xfrm>
          <a:prstGeom prst="rect">
            <a:avLst/>
          </a:prstGeom>
          <a:effectLst>
            <a:glow>
              <a:schemeClr val="accent1">
                <a:alpha val="27000"/>
              </a:schemeClr>
            </a:glow>
            <a:softEdge rad="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9000" b="1" kern="100" dirty="0" smtClean="0">
                <a:solidFill>
                  <a:schemeClr val="tx1">
                    <a:alpha val="47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全台醫院任你選</a:t>
            </a:r>
            <a:endParaRPr lang="zh-TW" altLang="en-US" sz="9000" b="1" kern="100" dirty="0">
              <a:solidFill>
                <a:schemeClr val="tx1">
                  <a:alpha val="47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960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671978" y="5291852"/>
            <a:ext cx="4397912" cy="6094843"/>
            <a:chOff x="0" y="0"/>
            <a:chExt cx="3230879" cy="44775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30879" cy="4477511"/>
            </a:xfrm>
            <a:custGeom>
              <a:avLst/>
              <a:gdLst/>
              <a:ahLst/>
              <a:cxnLst/>
              <a:rect l="l" t="t" r="r" b="b"/>
              <a:pathLst>
                <a:path w="3230879" h="4477511">
                  <a:moveTo>
                    <a:pt x="3230879" y="4477511"/>
                  </a:moveTo>
                  <a:lnTo>
                    <a:pt x="0" y="4477511"/>
                  </a:lnTo>
                  <a:lnTo>
                    <a:pt x="0" y="0"/>
                  </a:lnTo>
                  <a:lnTo>
                    <a:pt x="3230879" y="0"/>
                  </a:lnTo>
                  <a:lnTo>
                    <a:pt x="3230879" y="4477511"/>
                  </a:lnTo>
                  <a:close/>
                </a:path>
              </a:pathLst>
            </a:custGeom>
            <a:blipFill>
              <a:blip r:embed="rId2" cstate="print">
                <a:alphaModFix amt="85000"/>
              </a:blip>
              <a:stretch>
                <a:fillRect t="-22" b="-22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1887" y="-8355"/>
              <a:ext cx="3179243" cy="4416994"/>
            </a:xfrm>
            <a:custGeom>
              <a:avLst/>
              <a:gdLst/>
              <a:ahLst/>
              <a:cxnLst/>
              <a:rect l="l" t="t" r="r" b="b"/>
              <a:pathLst>
                <a:path w="3179243" h="4416994">
                  <a:moveTo>
                    <a:pt x="2234484" y="3209045"/>
                  </a:moveTo>
                  <a:cubicBezTo>
                    <a:pt x="2216733" y="3125350"/>
                    <a:pt x="2208707" y="3041472"/>
                    <a:pt x="2224622" y="2956701"/>
                  </a:cubicBezTo>
                  <a:cubicBezTo>
                    <a:pt x="2274301" y="2692083"/>
                    <a:pt x="2569154" y="2525080"/>
                    <a:pt x="2741218" y="2347165"/>
                  </a:cubicBezTo>
                  <a:cubicBezTo>
                    <a:pt x="3043007" y="2035119"/>
                    <a:pt x="3179243" y="1571340"/>
                    <a:pt x="3094168" y="1145649"/>
                  </a:cubicBezTo>
                  <a:cubicBezTo>
                    <a:pt x="3009094" y="719956"/>
                    <a:pt x="2705070" y="344166"/>
                    <a:pt x="2306528" y="172082"/>
                  </a:cubicBezTo>
                  <a:cubicBezTo>
                    <a:pt x="1907986" y="0"/>
                    <a:pt x="1425989" y="36399"/>
                    <a:pt x="1057811" y="266385"/>
                  </a:cubicBezTo>
                  <a:cubicBezTo>
                    <a:pt x="726815" y="473146"/>
                    <a:pt x="499382" y="816601"/>
                    <a:pt x="361482" y="1181695"/>
                  </a:cubicBezTo>
                  <a:cubicBezTo>
                    <a:pt x="223581" y="1546790"/>
                    <a:pt x="166658" y="1936581"/>
                    <a:pt x="110635" y="2322809"/>
                  </a:cubicBezTo>
                  <a:cubicBezTo>
                    <a:pt x="53608" y="2715948"/>
                    <a:pt x="0" y="3135087"/>
                    <a:pt x="166656" y="3495690"/>
                  </a:cubicBezTo>
                  <a:cubicBezTo>
                    <a:pt x="361245" y="3916734"/>
                    <a:pt x="811812" y="4157209"/>
                    <a:pt x="1254118" y="4296871"/>
                  </a:cubicBezTo>
                  <a:cubicBezTo>
                    <a:pt x="1473079" y="4366010"/>
                    <a:pt x="1714871" y="4416994"/>
                    <a:pt x="1928132" y="4331881"/>
                  </a:cubicBezTo>
                  <a:cubicBezTo>
                    <a:pt x="2129295" y="4251595"/>
                    <a:pt x="2270860" y="4057760"/>
                    <a:pt x="2326725" y="3848482"/>
                  </a:cubicBezTo>
                  <a:cubicBezTo>
                    <a:pt x="2385320" y="3628956"/>
                    <a:pt x="2279137" y="3419580"/>
                    <a:pt x="2234484" y="3209045"/>
                  </a:cubicBezTo>
                  <a:close/>
                </a:path>
              </a:pathLst>
            </a:custGeom>
            <a:blipFill>
              <a:blip r:embed="rId3" cstate="print">
                <a:alphaModFix amt="85000"/>
              </a:blip>
              <a:stretch>
                <a:fillRect l="-55601" r="-55601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4937771" y="7189615"/>
            <a:ext cx="1801566" cy="180155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print">
                <a:alphaModFix amt="76000"/>
              </a:blip>
              <a:stretch>
                <a:fillRect l="-25046" r="-25046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739336" y="8339274"/>
            <a:ext cx="1556636" cy="155662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 cstate="print">
                <a:alphaModFix amt="79000"/>
              </a:blip>
              <a:stretch>
                <a:fillRect l="-50093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6480982" y="5384176"/>
            <a:ext cx="2528456" cy="2528446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 cstate="print">
                <a:alphaModFix amt="86000"/>
              </a:blip>
              <a:stretch>
                <a:fillRect l="-28499" r="-49277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E0B6DD65-042F-0F63-A5A1-58CEBAF9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2" name="矩形 11"/>
          <p:cNvSpPr/>
          <p:nvPr/>
        </p:nvSpPr>
        <p:spPr>
          <a:xfrm>
            <a:off x="1771650" y="3046702"/>
            <a:ext cx="138303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關於弘光</a:t>
            </a:r>
            <a:r>
              <a:rPr lang="en-US" altLang="zh-TW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…….</a:t>
            </a:r>
            <a:r>
              <a:rPr lang="zh-TW" altLang="en-US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還有</a:t>
            </a:r>
            <a:r>
              <a:rPr lang="en-US" altLang="zh-TW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11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529" l="3712" r="897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7552" y="5246998"/>
            <a:ext cx="7924800" cy="464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2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E0B6DD65-042F-0F63-A5A1-58CEBAF9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2" name="群組 1"/>
          <p:cNvGrpSpPr/>
          <p:nvPr/>
        </p:nvGrpSpPr>
        <p:grpSpPr>
          <a:xfrm>
            <a:off x="5801340" y="2017165"/>
            <a:ext cx="6958895" cy="7695221"/>
            <a:chOff x="10124543" y="2174339"/>
            <a:chExt cx="6958895" cy="7695221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24543" y="7365277"/>
              <a:ext cx="3445200" cy="2504283"/>
            </a:xfrm>
            <a:prstGeom prst="rect">
              <a:avLst/>
            </a:prstGeom>
          </p:spPr>
        </p:pic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638238" y="7323779"/>
              <a:ext cx="3445200" cy="2496310"/>
            </a:xfrm>
            <a:prstGeom prst="rect">
              <a:avLst/>
            </a:prstGeom>
          </p:spPr>
        </p:pic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61625" y="2174339"/>
              <a:ext cx="3445465" cy="2609756"/>
            </a:xfrm>
            <a:prstGeom prst="rect">
              <a:avLst/>
            </a:prstGeom>
          </p:spPr>
        </p:pic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611101" y="4732518"/>
              <a:ext cx="3445200" cy="2591261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611569" y="2188376"/>
              <a:ext cx="3445200" cy="2544142"/>
            </a:xfrm>
            <a:prstGeom prst="rect">
              <a:avLst/>
            </a:prstGeom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24543" y="4797785"/>
              <a:ext cx="3445200" cy="2587598"/>
            </a:xfrm>
            <a:prstGeom prst="rect">
              <a:avLst/>
            </a:prstGeom>
          </p:spPr>
        </p:pic>
      </p:grpSp>
      <p:sp>
        <p:nvSpPr>
          <p:cNvPr id="25" name="矩形 24"/>
          <p:cNvSpPr/>
          <p:nvPr/>
        </p:nvSpPr>
        <p:spPr>
          <a:xfrm>
            <a:off x="3278984" y="399034"/>
            <a:ext cx="1516141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豪華五星級</a:t>
            </a:r>
            <a:r>
              <a:rPr lang="zh-TW" altLang="en-US" sz="8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宿舍、便利交通</a:t>
            </a:r>
            <a:endParaRPr lang="zh-TW" alt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983549" y="1941645"/>
            <a:ext cx="4605875" cy="7755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30" y="1957027"/>
            <a:ext cx="5164309" cy="77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0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E0B6DD65-042F-0F63-A5A1-58CEBAF9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2" name="矩形 11"/>
          <p:cNvSpPr/>
          <p:nvPr/>
        </p:nvSpPr>
        <p:spPr>
          <a:xfrm>
            <a:off x="4277855" y="472728"/>
            <a:ext cx="13716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多媒體互動圖書館一次滿足所有需求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11357532" y="2142394"/>
            <a:ext cx="6653844" cy="7710290"/>
            <a:chOff x="11306704" y="2041390"/>
            <a:chExt cx="6653844" cy="7710290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38669" y="6614262"/>
              <a:ext cx="6621879" cy="3137418"/>
            </a:xfrm>
            <a:prstGeom prst="rect">
              <a:avLst/>
            </a:prstGeom>
          </p:spPr>
        </p:pic>
        <p:grpSp>
          <p:nvGrpSpPr>
            <p:cNvPr id="2" name="群組 1"/>
            <p:cNvGrpSpPr/>
            <p:nvPr/>
          </p:nvGrpSpPr>
          <p:grpSpPr>
            <a:xfrm>
              <a:off x="11306704" y="2041390"/>
              <a:ext cx="6653844" cy="4605477"/>
              <a:chOff x="10813353" y="2074283"/>
              <a:chExt cx="6653844" cy="4605477"/>
            </a:xfrm>
          </p:grpSpPr>
          <p:pic>
            <p:nvPicPr>
              <p:cNvPr id="19" name="圖片 18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4156973" y="2074283"/>
                <a:ext cx="3282270" cy="2388346"/>
              </a:xfrm>
              <a:prstGeom prst="rect">
                <a:avLst/>
              </a:prstGeom>
            </p:spPr>
          </p:pic>
          <p:pic>
            <p:nvPicPr>
              <p:cNvPr id="20" name="圖片 19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813353" y="2090569"/>
                <a:ext cx="3282270" cy="2372060"/>
              </a:xfrm>
              <a:prstGeom prst="rect">
                <a:avLst/>
              </a:prstGeom>
            </p:spPr>
          </p:pic>
          <p:pic>
            <p:nvPicPr>
              <p:cNvPr id="21" name="圖片 20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4169005" y="4469959"/>
                <a:ext cx="3298192" cy="2209801"/>
              </a:xfrm>
              <a:prstGeom prst="rect">
                <a:avLst/>
              </a:prstGeom>
            </p:spPr>
          </p:pic>
          <p:pic>
            <p:nvPicPr>
              <p:cNvPr id="22" name="圖片 21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0837083" y="4462629"/>
                <a:ext cx="3282271" cy="2209801"/>
              </a:xfrm>
              <a:prstGeom prst="rect">
                <a:avLst/>
              </a:prstGeom>
            </p:spPr>
          </p:pic>
        </p:grpSp>
      </p:grpSp>
      <p:grpSp>
        <p:nvGrpSpPr>
          <p:cNvPr id="4" name="群組 3"/>
          <p:cNvGrpSpPr/>
          <p:nvPr/>
        </p:nvGrpSpPr>
        <p:grpSpPr>
          <a:xfrm>
            <a:off x="201948" y="2158680"/>
            <a:ext cx="10989583" cy="7644044"/>
            <a:chOff x="201948" y="2158680"/>
            <a:chExt cx="10989583" cy="7644044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1948" y="2158680"/>
              <a:ext cx="10972799" cy="4541338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11385" y="6730515"/>
              <a:ext cx="3580146" cy="3072209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49374" y="6715266"/>
              <a:ext cx="3674375" cy="3072210"/>
            </a:xfrm>
            <a:prstGeom prst="rect">
              <a:avLst/>
            </a:prstGeom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1948" y="6726504"/>
              <a:ext cx="3747426" cy="3076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70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E0B6DD65-042F-0F63-A5A1-58CEBAF9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4" name="矩形 13"/>
          <p:cNvSpPr/>
          <p:nvPr/>
        </p:nvSpPr>
        <p:spPr>
          <a:xfrm>
            <a:off x="2971800" y="881787"/>
            <a:ext cx="12344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校園美食大集合</a:t>
            </a: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" b="97476" l="0" r="9858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842575">
            <a:off x="913450" y="3802303"/>
            <a:ext cx="5715821" cy="6958979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" b="97476" l="0" r="9858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490222">
            <a:off x="8346207" y="3557653"/>
            <a:ext cx="5647536" cy="6875843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5016" y="4350939"/>
            <a:ext cx="3720322" cy="3740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5524" y="2364054"/>
            <a:ext cx="3472771" cy="32924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9660" y="5887804"/>
            <a:ext cx="3372157" cy="3378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8916" y="6687054"/>
            <a:ext cx="3409619" cy="3499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3338" y="2364054"/>
            <a:ext cx="3775448" cy="35468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" b="97476" l="0" r="9858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115098">
            <a:off x="12865236" y="5190802"/>
            <a:ext cx="5647536" cy="6449918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52775" y="6346419"/>
            <a:ext cx="3782862" cy="37209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030025">
            <a:off x="13836185" y="2662379"/>
            <a:ext cx="3934444" cy="38423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117029">
            <a:off x="14321440" y="6724038"/>
            <a:ext cx="3867408" cy="37049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70" b="89725" l="9624" r="9906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6508" y="4831088"/>
            <a:ext cx="1388058" cy="1775802"/>
          </a:xfrm>
          <a:prstGeom prst="rect">
            <a:avLst/>
          </a:prstGeom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70" b="89725" l="9624" r="9906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91627" y="262648"/>
            <a:ext cx="1978937" cy="253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3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E0B6DD65-042F-0F63-A5A1-58CEBAF9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4" name="Google Shape;449;p18"/>
          <p:cNvSpPr/>
          <p:nvPr/>
        </p:nvSpPr>
        <p:spPr>
          <a:xfrm>
            <a:off x="4800600" y="2781300"/>
            <a:ext cx="9281343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wentieth Century"/>
                <a:sym typeface="Twentieth Century"/>
              </a:rPr>
              <a:t>大學生活還有什麼</a:t>
            </a:r>
            <a:r>
              <a:rPr lang="zh-TW" sz="1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wentieth Century"/>
                <a:sym typeface="Twentieth Century"/>
              </a:rPr>
              <a:t>?</a:t>
            </a:r>
            <a:endParaRPr sz="415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 cap="none" dirty="0">
              <a:solidFill>
                <a:srgbClr val="FF9A6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6EDD20FF-DC90-0C72-05E9-A5AD6AE85D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95" y="3259237"/>
            <a:ext cx="2388600" cy="327205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8DF5A71-533A-7E6F-BDC1-C1D66862D9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237" y="5524500"/>
            <a:ext cx="2652848" cy="347534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3C3E947-CB0F-60E7-A7D0-7E3AD8BD9B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019" y="6057900"/>
            <a:ext cx="2876149" cy="37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1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E0B6DD65-042F-0F63-A5A1-58CEBAF9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-533400" y="4229100"/>
            <a:ext cx="18288000" cy="1706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80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國內外志工服務、圓夢踏實</a:t>
            </a:r>
            <a:endParaRPr lang="zh-TW" altLang="en-US" sz="8000" b="1" kern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410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4937771" y="7189615"/>
            <a:ext cx="1801566" cy="180155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 cstate="print">
                <a:alphaModFix amt="76000"/>
              </a:blip>
              <a:stretch>
                <a:fillRect l="-25046" r="-25046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739336" y="8339274"/>
            <a:ext cx="1556636" cy="155662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 cstate="print">
                <a:alphaModFix amt="79000"/>
              </a:blip>
              <a:stretch>
                <a:fillRect l="-50093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6480982" y="5384176"/>
            <a:ext cx="2528456" cy="2528446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print">
                <a:alphaModFix amt="86000"/>
              </a:blip>
              <a:stretch>
                <a:fillRect l="-28499" r="-49277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E0B6DD65-042F-0F63-A5A1-58CEBAF9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03" y="2247900"/>
            <a:ext cx="7729348" cy="5608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群組 11"/>
          <p:cNvGrpSpPr/>
          <p:nvPr/>
        </p:nvGrpSpPr>
        <p:grpSpPr>
          <a:xfrm>
            <a:off x="8396178" y="2247900"/>
            <a:ext cx="7605822" cy="5608002"/>
            <a:chOff x="8686800" y="2644874"/>
            <a:chExt cx="7033525" cy="5027473"/>
          </a:xfrm>
        </p:grpSpPr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2644874"/>
              <a:ext cx="7014558" cy="2579682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5224556"/>
              <a:ext cx="7033525" cy="2447791"/>
            </a:xfrm>
            <a:prstGeom prst="rect">
              <a:avLst/>
            </a:prstGeom>
          </p:spPr>
        </p:pic>
      </p:grpSp>
      <p:sp>
        <p:nvSpPr>
          <p:cNvPr id="19" name="文字版面配置區 4"/>
          <p:cNvSpPr txBox="1">
            <a:spLocks/>
          </p:cNvSpPr>
          <p:nvPr/>
        </p:nvSpPr>
        <p:spPr>
          <a:xfrm>
            <a:off x="342653" y="8076067"/>
            <a:ext cx="7748398" cy="1639433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為健康與民生領域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領航科技大學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版面配置區 6"/>
          <p:cNvSpPr txBox="1">
            <a:spLocks/>
          </p:cNvSpPr>
          <p:nvPr/>
        </p:nvSpPr>
        <p:spPr>
          <a:xfrm>
            <a:off x="8397804" y="8115300"/>
            <a:ext cx="7604195" cy="1700413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全國第一所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獲卓越經營品質獎最高榮譽   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「標竿獎」大學！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877050" y="679815"/>
            <a:ext cx="11277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36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自</a:t>
            </a:r>
            <a:r>
              <a:rPr lang="en-US" altLang="zh-TW" sz="36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95</a:t>
            </a:r>
            <a:r>
              <a:rPr lang="zh-TW" altLang="en-US" sz="36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年起迄今連續獲教育部「教學卓越計畫」、「高等教育深耕計畫」獎補助，總金額達</a:t>
            </a:r>
            <a:r>
              <a:rPr lang="en-US" altLang="zh-TW" sz="36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12</a:t>
            </a:r>
            <a:r>
              <a:rPr lang="zh-TW" altLang="en-US" sz="36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億</a:t>
            </a:r>
            <a:r>
              <a:rPr lang="en-US" altLang="zh-TW" sz="36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5,260</a:t>
            </a:r>
            <a:r>
              <a:rPr lang="zh-TW" altLang="en-US" sz="36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萬元。</a:t>
            </a:r>
            <a:endParaRPr lang="zh-TW" alt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052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E0B6DD65-042F-0F63-A5A1-58CEBAF9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4" name="Google Shape;494;p20" descr="C:\Users\admin\Desktop\暐棻10月\109學年度\活動參訪照片\系學會提供\S__61464578.jpg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70353" y="1488050"/>
            <a:ext cx="5026410" cy="3807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Google Shape;496;p20" descr="C:\Users\admin\Desktop\暐棻10月\109學年度\活動參訪照片\系學會提供\S__61464592.jp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12107094" y="489318"/>
            <a:ext cx="5560941" cy="47652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Google Shape;498;p20" descr="C:\Users\admin\Desktop\暐棻10月\109學年度\活動參訪照片\系學會提供\S__61464590.jpg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12107094" y="5299528"/>
            <a:ext cx="5151978" cy="4709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Google Shape;505;p20" descr="C:\Users\admin\Desktop\暐棻10月\109學年度\活動參訪照片\系學會提供\_DSF1428.JPG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5865429" y="5729891"/>
            <a:ext cx="5638800" cy="47008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Google Shape;500;p20" descr="C:\Users\admin\Desktop\暐棻10月\109學年度\活動參訪照片\系學會提供\S__61464581.jp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6095999" y="345713"/>
            <a:ext cx="5411859" cy="42003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Google Shape;507;p20" descr="C:\Users\admin\Desktop\暐棻10月\109學年度\活動參訪照片\系學會提供\_DSF1394.JPG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114301" y="5523539"/>
            <a:ext cx="5505449" cy="4606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18143" y="4621895"/>
            <a:ext cx="182879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6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多采多姿</a:t>
            </a:r>
            <a:r>
              <a:rPr lang="zh-TW" altLang="en-US" sz="6600" b="1" kern="1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社團活動</a:t>
            </a:r>
            <a:endParaRPr lang="zh-TW" altLang="en-US" sz="6600" b="1" kern="1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976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E0B6DD65-042F-0F63-A5A1-58CEBAF9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2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314" y="1876261"/>
            <a:ext cx="4953000" cy="3331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215E9EB3-EFA0-1616-2D91-B7F1B2812468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8349" y="1876261"/>
            <a:ext cx="504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4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49" y="6438900"/>
            <a:ext cx="504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圖片 32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894300" y="1910392"/>
            <a:ext cx="5241300" cy="3322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Google Shape;457;p19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12894300" y="6376125"/>
            <a:ext cx="5176907" cy="3365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矩形 35"/>
          <p:cNvSpPr/>
          <p:nvPr/>
        </p:nvSpPr>
        <p:spPr>
          <a:xfrm>
            <a:off x="-229465" y="293954"/>
            <a:ext cx="18288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6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證照在手就業不愁</a:t>
            </a:r>
            <a:endParaRPr lang="zh-TW" alt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5375375" y="5750101"/>
            <a:ext cx="7510364" cy="5001379"/>
            <a:chOff x="8210448" y="5660075"/>
            <a:chExt cx="7510364" cy="5001379"/>
          </a:xfrm>
        </p:grpSpPr>
        <p:sp>
          <p:nvSpPr>
            <p:cNvPr id="38" name="圓角矩形 37"/>
            <p:cNvSpPr/>
            <p:nvPr/>
          </p:nvSpPr>
          <p:spPr>
            <a:xfrm>
              <a:off x="8210448" y="6441713"/>
              <a:ext cx="5302320" cy="1045278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000" b="1" dirty="0" smtClean="0">
                  <a:solidFill>
                    <a:srgbClr val="9900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TQC</a:t>
              </a:r>
              <a:r>
                <a:rPr lang="zh-TW" altLang="en-US" sz="2000" b="1" dirty="0" smtClean="0">
                  <a:solidFill>
                    <a:srgbClr val="9900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輔導證照</a:t>
              </a:r>
              <a:endParaRPr lang="zh-TW" altLang="en-US" sz="2000" b="1" dirty="0">
                <a:solidFill>
                  <a:srgbClr val="99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grpSp>
          <p:nvGrpSpPr>
            <p:cNvPr id="2" name="群組 1"/>
            <p:cNvGrpSpPr/>
            <p:nvPr/>
          </p:nvGrpSpPr>
          <p:grpSpPr>
            <a:xfrm>
              <a:off x="8290447" y="5660075"/>
              <a:ext cx="7430365" cy="5001379"/>
              <a:chOff x="5684134" y="5600884"/>
              <a:chExt cx="7430365" cy="5001379"/>
            </a:xfrm>
          </p:grpSpPr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559" b="97466" l="2817" r="100000">
                            <a14:foregroundMark x1="13772" y1="44250" x2="40689" y2="75049"/>
                            <a14:foregroundMark x1="82473" y1="41910" x2="57903" y2="80117"/>
                            <a14:backgroundMark x1="34429" y1="12476" x2="52895" y2="28460"/>
                            <a14:backgroundMark x1="31612" y1="12476" x2="53521" y2="41326"/>
                            <a14:backgroundMark x1="66041" y1="12671" x2="45227" y2="45224"/>
                            <a14:backgroundMark x1="61189" y1="10136" x2="45540" y2="31384"/>
                            <a14:backgroundMark x1="38028" y1="7992" x2="59781" y2="32943"/>
                            <a14:backgroundMark x1="68388" y1="21442" x2="43349" y2="54971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684134" y="5600884"/>
                <a:ext cx="7430365" cy="5001379"/>
              </a:xfrm>
              <a:prstGeom prst="rect">
                <a:avLst/>
              </a:prstGeom>
            </p:spPr>
          </p:pic>
          <p:sp>
            <p:nvSpPr>
              <p:cNvPr id="37" name="圓角矩形 36"/>
              <p:cNvSpPr/>
              <p:nvPr/>
            </p:nvSpPr>
            <p:spPr>
              <a:xfrm>
                <a:off x="6922862" y="7642075"/>
                <a:ext cx="4911583" cy="1028700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TW" altLang="en-US" sz="2000" b="1" dirty="0" smtClean="0">
                    <a:solidFill>
                      <a:srgbClr val="9900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輔導</a:t>
                </a:r>
                <a:r>
                  <a:rPr lang="zh-TW" altLang="en-US" sz="2000" b="1" dirty="0">
                    <a:solidFill>
                      <a:srgbClr val="9900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護理師國考</a:t>
                </a:r>
                <a:r>
                  <a:rPr lang="en-US" altLang="zh-TW" sz="2000" b="1" dirty="0">
                    <a:solidFill>
                      <a:srgbClr val="9900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39" name="圓角矩形 38"/>
              <p:cNvSpPr/>
              <p:nvPr/>
            </p:nvSpPr>
            <p:spPr>
              <a:xfrm>
                <a:off x="6799318" y="5802196"/>
                <a:ext cx="5040000" cy="1067532"/>
              </a:xfrm>
              <a:prstGeom prst="round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TW" sz="2000" b="1" dirty="0" smtClean="0">
                    <a:solidFill>
                      <a:srgbClr val="9900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ETTC(</a:t>
                </a:r>
                <a:r>
                  <a:rPr lang="zh-TW" altLang="en-US" sz="2000" b="1" dirty="0" smtClean="0">
                    <a:solidFill>
                      <a:srgbClr val="9900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急診外傷</a:t>
                </a:r>
                <a:r>
                  <a:rPr lang="zh-TW" altLang="en-US" sz="2000" b="1" dirty="0">
                    <a:solidFill>
                      <a:srgbClr val="9900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訓練</a:t>
                </a:r>
                <a:r>
                  <a:rPr lang="zh-TW" altLang="en-US" sz="2000" b="1" dirty="0" smtClean="0">
                    <a:solidFill>
                      <a:srgbClr val="9900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課程</a:t>
                </a:r>
                <a:r>
                  <a:rPr lang="en-US" altLang="zh-TW" sz="2000" b="1" dirty="0" smtClean="0">
                    <a:solidFill>
                      <a:srgbClr val="9900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)</a:t>
                </a:r>
                <a:endParaRPr lang="zh-TW" altLang="en-US" sz="2000" b="1" dirty="0">
                  <a:solidFill>
                    <a:srgbClr val="9900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8033704" y="7331974"/>
                <a:ext cx="270619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altLang="zh-TW" sz="2000" b="1" dirty="0">
                    <a:solidFill>
                      <a:srgbClr val="9900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EMT-1(</a:t>
                </a:r>
                <a:r>
                  <a:rPr lang="zh-TW" altLang="en-US" sz="2000" b="1" dirty="0">
                    <a:solidFill>
                      <a:srgbClr val="9900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初級救護技術</a:t>
                </a:r>
                <a:r>
                  <a:rPr lang="en-US" altLang="zh-TW" b="1" dirty="0">
                    <a:solidFill>
                      <a:srgbClr val="9900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9319319" y="6700381"/>
                <a:ext cx="236109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altLang="zh-TW" sz="2000" b="1" dirty="0">
                    <a:solidFill>
                      <a:srgbClr val="9900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ACLS</a:t>
                </a:r>
                <a:r>
                  <a:rPr lang="zh-TW" altLang="en-US" sz="2000" b="1" dirty="0">
                    <a:solidFill>
                      <a:srgbClr val="9900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高級心臟救命</a:t>
                </a:r>
                <a:endParaRPr lang="en-US" altLang="zh-TW" sz="2000" b="1" dirty="0">
                  <a:solidFill>
                    <a:srgbClr val="9900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140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4937771" y="7189615"/>
            <a:ext cx="1801566" cy="180155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 cstate="print">
                <a:alphaModFix amt="76000"/>
              </a:blip>
              <a:stretch>
                <a:fillRect l="-25046" r="-25046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739336" y="8339274"/>
            <a:ext cx="1556636" cy="155662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 cstate="print">
                <a:alphaModFix amt="79000"/>
              </a:blip>
              <a:stretch>
                <a:fillRect l="-50093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6480982" y="5384176"/>
            <a:ext cx="2528456" cy="2528446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print">
                <a:alphaModFix amt="86000"/>
              </a:blip>
              <a:stretch>
                <a:fillRect l="-28499" r="-49277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pic>
        <p:nvPicPr>
          <p:cNvPr id="13" name="Google Shape;514;p21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9523922" y="1565350"/>
            <a:ext cx="8772050" cy="40511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Google Shape;512;p21"/>
          <p:cNvSpPr/>
          <p:nvPr/>
        </p:nvSpPr>
        <p:spPr>
          <a:xfrm>
            <a:off x="5083618" y="300465"/>
            <a:ext cx="9241981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6600" b="1" dirty="0" smtClean="0">
                <a:solidFill>
                  <a:srgbClr val="0033C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薪火相傳</a:t>
            </a:r>
            <a:r>
              <a:rPr lang="en-US" altLang="zh-TW" sz="6600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sz="6600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加</a:t>
            </a:r>
            <a:r>
              <a:rPr lang="zh-TW" sz="66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冠典禮</a:t>
            </a:r>
            <a:endParaRPr sz="6600" dirty="0">
              <a:solidFill>
                <a:srgbClr val="FF0000"/>
              </a:solidFill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</a:pPr>
            <a:endParaRPr sz="3200" b="1" dirty="0">
              <a:solidFill>
                <a:srgbClr val="FFFF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26"/>
          <a:stretch/>
        </p:blipFill>
        <p:spPr>
          <a:xfrm>
            <a:off x="613300" y="1687049"/>
            <a:ext cx="8310594" cy="38077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"/>
          <a:stretch/>
        </p:blipFill>
        <p:spPr>
          <a:xfrm>
            <a:off x="613300" y="5550996"/>
            <a:ext cx="3239651" cy="462553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47702" r="24437" b="8519"/>
          <a:stretch/>
        </p:blipFill>
        <p:spPr>
          <a:xfrm>
            <a:off x="273570" y="1565350"/>
            <a:ext cx="8990054" cy="40511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t="38148" r="7214" b="7779"/>
          <a:stretch/>
        </p:blipFill>
        <p:spPr>
          <a:xfrm>
            <a:off x="5028179" y="5609331"/>
            <a:ext cx="10019222" cy="46586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897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sp>
        <p:nvSpPr>
          <p:cNvPr id="11" name="Google Shape;582;p25"/>
          <p:cNvSpPr txBox="1">
            <a:spLocks/>
          </p:cNvSpPr>
          <p:nvPr/>
        </p:nvSpPr>
        <p:spPr>
          <a:xfrm>
            <a:off x="3886200" y="545684"/>
            <a:ext cx="144018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0070C0"/>
              </a:buClr>
              <a:buSzPts val="4000"/>
            </a:pPr>
            <a:r>
              <a:rPr lang="zh-TW" altLang="en-US" sz="6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就業百分百</a:t>
            </a:r>
            <a:r>
              <a:rPr lang="zh-TW" altLang="en-US" sz="6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，薪資優渥</a:t>
            </a:r>
            <a:endParaRPr lang="zh-TW" alt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圓角化對角線角落矩形 1"/>
          <p:cNvSpPr/>
          <p:nvPr/>
        </p:nvSpPr>
        <p:spPr>
          <a:xfrm>
            <a:off x="381000" y="2308879"/>
            <a:ext cx="6477000" cy="3505200"/>
          </a:xfrm>
          <a:prstGeom prst="round2DiagRect">
            <a:avLst/>
          </a:prstGeom>
          <a:solidFill>
            <a:srgbClr val="C2D3E8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zh-TW" sz="32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醫療產業：</a:t>
            </a:r>
            <a:r>
              <a:rPr lang="en-US" altLang="zh-TW" sz="32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/>
            </a:r>
            <a:br>
              <a:rPr lang="en-US" altLang="zh-TW" sz="32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</a:b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醫療院所、專業護理師、護理行政主管、衛教師、自行開業(坐月子中心、托嬰中心、長期照護及養護中心)、傷口護理師、專科護理師、進階護理師。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圓角化對角線角落矩形 11"/>
          <p:cNvSpPr/>
          <p:nvPr/>
        </p:nvSpPr>
        <p:spPr>
          <a:xfrm>
            <a:off x="10363200" y="2381547"/>
            <a:ext cx="7391400" cy="3505200"/>
          </a:xfrm>
          <a:prstGeom prst="round2DiagRect">
            <a:avLst/>
          </a:prstGeom>
          <a:solidFill>
            <a:srgbClr val="C2D3E8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Bef>
                <a:spcPts val="886"/>
              </a:spcBef>
              <a:buSzPct val="59999"/>
            </a:pPr>
            <a:r>
              <a:rPr lang="zh-TW" altLang="en-US" sz="32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健康促進</a:t>
            </a:r>
            <a:r>
              <a:rPr lang="zh-TW" altLang="en-US" sz="32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：</a:t>
            </a:r>
            <a:r>
              <a:rPr lang="en-US" altLang="zh-TW" sz="32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/>
            </a:r>
            <a:br>
              <a:rPr lang="en-US" altLang="zh-TW" sz="32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</a:b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高科技產業廠護、社區公共衛生護理師、婦女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保健、健康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促進產業、健康檢查護理師。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圓角化對角線角落矩形 12"/>
          <p:cNvSpPr/>
          <p:nvPr/>
        </p:nvSpPr>
        <p:spPr>
          <a:xfrm>
            <a:off x="10285714" y="6362700"/>
            <a:ext cx="7468886" cy="3505200"/>
          </a:xfrm>
          <a:prstGeom prst="round2DiagRect">
            <a:avLst/>
          </a:prstGeom>
          <a:solidFill>
            <a:srgbClr val="C2D3E8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zh-TW" sz="32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其他產業：</a:t>
            </a:r>
            <a:r>
              <a:rPr lang="en-US" altLang="zh-TW" sz="32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/>
            </a:r>
            <a:br>
              <a:rPr lang="en-US" altLang="zh-TW" sz="32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</a:b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醫學美容諮詢師、健康保險申報員、疾病分類師、醫療及醫藥業務代表、生技食品業務代表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。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圓角化對角線角落矩形 13"/>
          <p:cNvSpPr/>
          <p:nvPr/>
        </p:nvSpPr>
        <p:spPr>
          <a:xfrm>
            <a:off x="381000" y="6396174"/>
            <a:ext cx="6477000" cy="3505200"/>
          </a:xfrm>
          <a:prstGeom prst="round2DiagRect">
            <a:avLst/>
          </a:prstGeom>
          <a:solidFill>
            <a:srgbClr val="C2D3E8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Bef>
                <a:spcPts val="886"/>
              </a:spcBef>
              <a:buSzPct val="59999"/>
            </a:pPr>
            <a:r>
              <a:rPr lang="zh-TW" altLang="zh-TW" sz="32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其他產業：</a:t>
            </a:r>
            <a:r>
              <a:rPr lang="en-US" altLang="zh-TW" sz="32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/>
            </a:r>
            <a:br>
              <a:rPr lang="en-US" altLang="zh-TW" sz="32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</a:b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醫學美容諮詢師、健康保險申報員、疾病分類師、醫療及醫藥業務代表、生技食品業務代表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。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38" b="100000" l="4645" r="96995">
                        <a14:foregroundMark x1="10383" y1="29873" x2="37432" y2="27595"/>
                        <a14:foregroundMark x1="12568" y1="23291" x2="31967" y2="23038"/>
                        <a14:foregroundMark x1="14481" y1="20000" x2="25137" y2="20253"/>
                        <a14:foregroundMark x1="15027" y1="32658" x2="29508" y2="32405"/>
                        <a14:foregroundMark x1="14754" y1="36962" x2="30874" y2="34937"/>
                        <a14:foregroundMark x1="15027" y1="18228" x2="27049" y2="18228"/>
                        <a14:foregroundMark x1="14754" y1="18734" x2="24044" y2="17215"/>
                        <a14:foregroundMark x1="15847" y1="17975" x2="21311" y2="15696"/>
                        <a14:foregroundMark x1="13661" y1="17215" x2="20219" y2="15949"/>
                        <a14:foregroundMark x1="26230" y1="18734" x2="35519" y2="22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7872" y="4355758"/>
            <a:ext cx="4495328" cy="4851516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2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grpSp>
        <p:nvGrpSpPr>
          <p:cNvPr id="9" name="Google Shape;755;p39"/>
          <p:cNvGrpSpPr/>
          <p:nvPr/>
        </p:nvGrpSpPr>
        <p:grpSpPr>
          <a:xfrm>
            <a:off x="2895600" y="1881966"/>
            <a:ext cx="15045683" cy="8529931"/>
            <a:chOff x="4096307" y="1821665"/>
            <a:chExt cx="6605979" cy="3882290"/>
          </a:xfrm>
        </p:grpSpPr>
        <p:pic>
          <p:nvPicPr>
            <p:cNvPr id="10" name="Google Shape;756;p39"/>
            <p:cNvPicPr preferRelativeResize="0"/>
            <p:nvPr/>
          </p:nvPicPr>
          <p:blipFill rotWithShape="1">
            <a:blip r:embed="rId3" cstate="print">
              <a:alphaModFix/>
            </a:blip>
            <a:srcRect/>
            <a:stretch/>
          </p:blipFill>
          <p:spPr>
            <a:xfrm>
              <a:off x="5175219" y="2747300"/>
              <a:ext cx="2902351" cy="12950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757;p39"/>
            <p:cNvSpPr/>
            <p:nvPr/>
          </p:nvSpPr>
          <p:spPr>
            <a:xfrm>
              <a:off x="4544693" y="2688112"/>
              <a:ext cx="4091733" cy="296246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84" y="34175"/>
                  </a:moveTo>
                  <a:lnTo>
                    <a:pt x="584" y="34175"/>
                  </a:lnTo>
                  <a:cubicBezTo>
                    <a:pt x="-2679" y="22567"/>
                    <a:pt x="7879" y="11072"/>
                    <a:pt x="27615" y="4745"/>
                  </a:cubicBezTo>
                  <a:cubicBezTo>
                    <a:pt x="47351" y="-1582"/>
                    <a:pt x="72649" y="-1582"/>
                    <a:pt x="92385" y="4745"/>
                  </a:cubicBezTo>
                  <a:cubicBezTo>
                    <a:pt x="112121" y="11072"/>
                    <a:pt x="122679" y="22567"/>
                    <a:pt x="119416" y="34175"/>
                  </a:cubicBezTo>
                  <a:lnTo>
                    <a:pt x="74854" y="113544"/>
                  </a:lnTo>
                  <a:cubicBezTo>
                    <a:pt x="73813" y="117246"/>
                    <a:pt x="67478" y="120000"/>
                    <a:pt x="60000" y="120000"/>
                  </a:cubicBezTo>
                  <a:cubicBezTo>
                    <a:pt x="52522" y="120000"/>
                    <a:pt x="46187" y="117246"/>
                    <a:pt x="45146" y="113544"/>
                  </a:cubicBezTo>
                  <a:close/>
                  <a:moveTo>
                    <a:pt x="3577" y="30000"/>
                  </a:moveTo>
                  <a:cubicBezTo>
                    <a:pt x="3577" y="43255"/>
                    <a:pt x="28839" y="54000"/>
                    <a:pt x="60000" y="54000"/>
                  </a:cubicBezTo>
                  <a:cubicBezTo>
                    <a:pt x="91161" y="54000"/>
                    <a:pt x="116423" y="43255"/>
                    <a:pt x="116423" y="30000"/>
                  </a:cubicBezTo>
                  <a:cubicBezTo>
                    <a:pt x="116423" y="16745"/>
                    <a:pt x="91161" y="6000"/>
                    <a:pt x="60000" y="6000"/>
                  </a:cubicBezTo>
                  <a:cubicBezTo>
                    <a:pt x="28839" y="6000"/>
                    <a:pt x="3577" y="16745"/>
                    <a:pt x="3577" y="30000"/>
                  </a:cubicBezTo>
                  <a:close/>
                </a:path>
              </a:pathLst>
            </a:custGeom>
            <a:blipFill rotWithShape="1">
              <a:blip r:embed="rId4" cstate="print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DC7F4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58;p39"/>
            <p:cNvSpPr/>
            <p:nvPr/>
          </p:nvSpPr>
          <p:spPr>
            <a:xfrm>
              <a:off x="6621894" y="3815776"/>
              <a:ext cx="1326321" cy="1043332"/>
            </a:xfrm>
            <a:prstGeom prst="ellipse">
              <a:avLst/>
            </a:prstGeom>
            <a:gradFill>
              <a:gsLst>
                <a:gs pos="0">
                  <a:srgbClr val="005A9E"/>
                </a:gs>
                <a:gs pos="50000">
                  <a:srgbClr val="0082E4"/>
                </a:gs>
                <a:gs pos="100000">
                  <a:srgbClr val="009CFF"/>
                </a:gs>
              </a:gsLst>
              <a:path path="circle">
                <a:fillToRect l="50000" t="50000" r="50000" b="50000"/>
              </a:path>
              <a:tileRect/>
            </a:gra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59;p39"/>
            <p:cNvSpPr/>
            <p:nvPr/>
          </p:nvSpPr>
          <p:spPr>
            <a:xfrm>
              <a:off x="6664153" y="3925943"/>
              <a:ext cx="1240994" cy="808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35550" rIns="35550" bIns="35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五十</a:t>
              </a:r>
              <a:r>
                <a:rPr lang="zh-TW" altLang="en-US" sz="3200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七</a:t>
              </a:r>
              <a:r>
                <a:rPr lang="zh-TW" sz="3200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年歷史</a:t>
              </a:r>
              <a:endParaRPr sz="3200" b="1" dirty="0"/>
            </a:p>
          </p:txBody>
        </p:sp>
        <p:grpSp>
          <p:nvGrpSpPr>
            <p:cNvPr id="19" name="Google Shape;760;p39"/>
            <p:cNvGrpSpPr/>
            <p:nvPr/>
          </p:nvGrpSpPr>
          <p:grpSpPr>
            <a:xfrm>
              <a:off x="6103889" y="1821665"/>
              <a:ext cx="1148195" cy="988109"/>
              <a:chOff x="-60468" y="369982"/>
              <a:chExt cx="1196466" cy="1045487"/>
            </a:xfrm>
          </p:grpSpPr>
          <p:sp>
            <p:nvSpPr>
              <p:cNvPr id="35" name="Google Shape;761;p39"/>
              <p:cNvSpPr/>
              <p:nvPr/>
            </p:nvSpPr>
            <p:spPr>
              <a:xfrm>
                <a:off x="-60467" y="369982"/>
                <a:ext cx="1196465" cy="1045487"/>
              </a:xfrm>
              <a:prstGeom prst="ellipse">
                <a:avLst/>
              </a:prstGeom>
              <a:gradFill>
                <a:gsLst>
                  <a:gs pos="0">
                    <a:srgbClr val="FF9933"/>
                  </a:gs>
                  <a:gs pos="85000">
                    <a:srgbClr val="FF9933"/>
                  </a:gs>
                  <a:gs pos="100000">
                    <a:srgbClr val="FFCCFF"/>
                  </a:gs>
                </a:gsLst>
                <a:lin ang="5400000" scaled="0"/>
              </a:gra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 dirty="0"/>
              </a:p>
            </p:txBody>
          </p:sp>
          <p:sp>
            <p:nvSpPr>
              <p:cNvPr id="36" name="Google Shape;762;p39"/>
              <p:cNvSpPr/>
              <p:nvPr/>
            </p:nvSpPr>
            <p:spPr>
              <a:xfrm>
                <a:off x="-60468" y="533865"/>
                <a:ext cx="1196466" cy="7303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000" tIns="33000" rIns="33000" bIns="33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3200" b="1" dirty="0">
                    <a:solidFill>
                      <a:srgbClr val="0000CC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二技海外實習</a:t>
                </a:r>
                <a:endParaRPr sz="3200" b="1" dirty="0"/>
              </a:p>
            </p:txBody>
          </p:sp>
        </p:grpSp>
        <p:grpSp>
          <p:nvGrpSpPr>
            <p:cNvPr id="20" name="Google Shape;763;p39"/>
            <p:cNvGrpSpPr/>
            <p:nvPr/>
          </p:nvGrpSpPr>
          <p:grpSpPr>
            <a:xfrm rot="-561885">
              <a:off x="4797386" y="1999610"/>
              <a:ext cx="1141866" cy="955177"/>
              <a:chOff x="419294" y="169260"/>
              <a:chExt cx="1218743" cy="1053909"/>
            </a:xfrm>
          </p:grpSpPr>
          <p:sp>
            <p:nvSpPr>
              <p:cNvPr id="33" name="Google Shape;764;p39"/>
              <p:cNvSpPr/>
              <p:nvPr/>
            </p:nvSpPr>
            <p:spPr>
              <a:xfrm>
                <a:off x="419294" y="169260"/>
                <a:ext cx="1218743" cy="1053909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FFCCFF"/>
                  </a:gs>
                </a:gsLst>
                <a:lin ang="5400000" scaled="0"/>
              </a:gra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765;p39"/>
              <p:cNvSpPr/>
              <p:nvPr/>
            </p:nvSpPr>
            <p:spPr>
              <a:xfrm rot="-361744">
                <a:off x="593299" y="384081"/>
                <a:ext cx="872396" cy="6116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000" tIns="33000" rIns="33000" bIns="33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3200" b="1" dirty="0">
                    <a:solidFill>
                      <a:srgbClr val="0000CC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一流設備</a:t>
                </a:r>
                <a:endParaRPr sz="3200" b="1" dirty="0"/>
              </a:p>
            </p:txBody>
          </p:sp>
        </p:grpSp>
        <p:grpSp>
          <p:nvGrpSpPr>
            <p:cNvPr id="21" name="Google Shape;766;p39"/>
            <p:cNvGrpSpPr/>
            <p:nvPr/>
          </p:nvGrpSpPr>
          <p:grpSpPr>
            <a:xfrm rot="803757">
              <a:off x="7448779" y="1933967"/>
              <a:ext cx="1127648" cy="1073710"/>
              <a:chOff x="946449" y="1397385"/>
              <a:chExt cx="1097901" cy="1032864"/>
            </a:xfrm>
          </p:grpSpPr>
          <p:sp>
            <p:nvSpPr>
              <p:cNvPr id="31" name="Google Shape;767;p39"/>
              <p:cNvSpPr/>
              <p:nvPr/>
            </p:nvSpPr>
            <p:spPr>
              <a:xfrm>
                <a:off x="980909" y="1397385"/>
                <a:ext cx="1032864" cy="1032864"/>
              </a:xfrm>
              <a:prstGeom prst="ellipse">
                <a:avLst/>
              </a:prstGeom>
              <a:gradFill>
                <a:gsLst>
                  <a:gs pos="0">
                    <a:srgbClr val="FFFF00"/>
                  </a:gs>
                  <a:gs pos="62000">
                    <a:srgbClr val="FFFF00"/>
                  </a:gs>
                  <a:gs pos="100000">
                    <a:srgbClr val="FFCCFF"/>
                  </a:gs>
                </a:gsLst>
                <a:lin ang="5400000" scaled="0"/>
              </a:gra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68;p39"/>
              <p:cNvSpPr/>
              <p:nvPr/>
            </p:nvSpPr>
            <p:spPr>
              <a:xfrm rot="195259">
                <a:off x="966326" y="1590473"/>
                <a:ext cx="1058147" cy="730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33000" tIns="33000" rIns="33000" bIns="33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3200" b="1" dirty="0">
                    <a:solidFill>
                      <a:srgbClr val="0000CC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三頭六臂</a:t>
                </a:r>
                <a:br>
                  <a:rPr lang="zh-TW" sz="3200" b="1" dirty="0">
                    <a:solidFill>
                      <a:srgbClr val="0000CC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</a:br>
                <a:r>
                  <a:rPr lang="zh-TW" sz="3200" b="1" dirty="0">
                    <a:solidFill>
                      <a:srgbClr val="0000CC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師資群</a:t>
                </a:r>
                <a:endParaRPr sz="3200" b="1" dirty="0"/>
              </a:p>
            </p:txBody>
          </p:sp>
        </p:grpSp>
        <p:sp>
          <p:nvSpPr>
            <p:cNvPr id="22" name="Google Shape;769;p39"/>
            <p:cNvSpPr/>
            <p:nvPr/>
          </p:nvSpPr>
          <p:spPr>
            <a:xfrm>
              <a:off x="5092211" y="3789273"/>
              <a:ext cx="1351996" cy="1069835"/>
            </a:xfrm>
            <a:prstGeom prst="ellipse">
              <a:avLst/>
            </a:prstGeom>
            <a:solidFill>
              <a:srgbClr val="0000CC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70;p39"/>
            <p:cNvSpPr/>
            <p:nvPr/>
          </p:nvSpPr>
          <p:spPr>
            <a:xfrm>
              <a:off x="5092210" y="4067606"/>
              <a:ext cx="1370298" cy="6604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35550" rIns="35550" bIns="35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六種完整學制</a:t>
              </a:r>
              <a:br>
                <a:rPr lang="zh-TW" sz="3200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r>
                <a:rPr lang="zh-TW" sz="3200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四技、二技、碩博士</a:t>
              </a:r>
              <a:endParaRPr sz="3200" b="1" dirty="0"/>
            </a:p>
          </p:txBody>
        </p:sp>
        <p:grpSp>
          <p:nvGrpSpPr>
            <p:cNvPr id="24" name="Google Shape;771;p39"/>
            <p:cNvGrpSpPr/>
            <p:nvPr/>
          </p:nvGrpSpPr>
          <p:grpSpPr>
            <a:xfrm rot="322210">
              <a:off x="7901272" y="3142047"/>
              <a:ext cx="1246522" cy="1169101"/>
              <a:chOff x="933754" y="1397384"/>
              <a:chExt cx="1266948" cy="1217838"/>
            </a:xfrm>
          </p:grpSpPr>
          <p:sp>
            <p:nvSpPr>
              <p:cNvPr id="29" name="Google Shape;772;p39"/>
              <p:cNvSpPr/>
              <p:nvPr/>
            </p:nvSpPr>
            <p:spPr>
              <a:xfrm>
                <a:off x="980909" y="1397384"/>
                <a:ext cx="1219793" cy="1217838"/>
              </a:xfrm>
              <a:prstGeom prst="ellipse">
                <a:avLst/>
              </a:prstGeom>
              <a:gradFill>
                <a:gsLst>
                  <a:gs pos="0">
                    <a:srgbClr val="00B050"/>
                  </a:gs>
                  <a:gs pos="85000">
                    <a:srgbClr val="00B050"/>
                  </a:gs>
                  <a:gs pos="100000">
                    <a:srgbClr val="FFCCFF"/>
                  </a:gs>
                </a:gsLst>
                <a:lin ang="5400000" scaled="0"/>
              </a:gra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73;p39"/>
              <p:cNvSpPr/>
              <p:nvPr/>
            </p:nvSpPr>
            <p:spPr>
              <a:xfrm rot="566587">
                <a:off x="980873" y="1696924"/>
                <a:ext cx="1156943" cy="6699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000" tIns="33000" rIns="33000" bIns="33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3200" b="1" dirty="0">
                    <a:solidFill>
                      <a:schemeClr val="lt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四技高就業率</a:t>
                </a:r>
                <a:br>
                  <a:rPr lang="zh-TW" sz="3200" b="1" dirty="0">
                    <a:solidFill>
                      <a:schemeClr val="lt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</a:br>
                <a:r>
                  <a:rPr lang="zh-TW" sz="3200" b="1" dirty="0">
                    <a:solidFill>
                      <a:schemeClr val="lt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 海外交流</a:t>
                </a:r>
                <a:endParaRPr sz="3200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sp>
          <p:nvSpPr>
            <p:cNvPr id="25" name="Google Shape;774;p39"/>
            <p:cNvSpPr/>
            <p:nvPr/>
          </p:nvSpPr>
          <p:spPr>
            <a:xfrm rot="20677667">
              <a:off x="4096307" y="3056922"/>
              <a:ext cx="1069229" cy="1026341"/>
            </a:xfrm>
            <a:prstGeom prst="flowChartConnector">
              <a:avLst/>
            </a:prstGeom>
            <a:gradFill>
              <a:gsLst>
                <a:gs pos="0">
                  <a:srgbClr val="5E005E"/>
                </a:gs>
                <a:gs pos="50000">
                  <a:srgbClr val="880088"/>
                </a:gs>
                <a:gs pos="100000">
                  <a:srgbClr val="A400A4"/>
                </a:gs>
              </a:gsLst>
              <a:lin ang="2700000" scaled="0"/>
            </a:gradFill>
            <a:ln w="19050" cap="flat" cmpd="sng">
              <a:solidFill>
                <a:srgbClr val="6C84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6" name="Google Shape;775;p39"/>
            <p:cNvSpPr/>
            <p:nvPr/>
          </p:nvSpPr>
          <p:spPr>
            <a:xfrm rot="-666529">
              <a:off x="4185708" y="3228514"/>
              <a:ext cx="900830" cy="6604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35550" rIns="35550" bIns="35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七彩護理人生</a:t>
              </a:r>
              <a:endParaRPr sz="3200" b="1" dirty="0"/>
            </a:p>
          </p:txBody>
        </p:sp>
        <p:sp>
          <p:nvSpPr>
            <p:cNvPr id="27" name="Google Shape;776;p39"/>
            <p:cNvSpPr/>
            <p:nvPr/>
          </p:nvSpPr>
          <p:spPr>
            <a:xfrm>
              <a:off x="7019391" y="4681385"/>
              <a:ext cx="3682895" cy="1022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zh-TW" sz="6000" b="1" cap="none" dirty="0">
                  <a:solidFill>
                    <a:srgbClr val="FF76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entieth Century"/>
                  <a:ea typeface="Twentieth Century"/>
                  <a:cs typeface="Twentieth Century"/>
                  <a:sym typeface="Twentieth Century"/>
                </a:rPr>
                <a:t>培育「</a:t>
              </a:r>
              <a:r>
                <a:rPr lang="zh-TW" sz="8000" b="1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entieth Century"/>
                  <a:ea typeface="Twentieth Century"/>
                  <a:cs typeface="Twentieth Century"/>
                  <a:sym typeface="Twentieth Century"/>
                </a:rPr>
                <a:t>心</a:t>
              </a:r>
              <a:r>
                <a:rPr lang="zh-TW" sz="6000" b="1" cap="none" dirty="0">
                  <a:solidFill>
                    <a:srgbClr val="FF76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entieth Century"/>
                  <a:ea typeface="Twentieth Century"/>
                  <a:cs typeface="Twentieth Century"/>
                  <a:sym typeface="Twentieth Century"/>
                </a:rPr>
                <a:t>」的</a:t>
              </a:r>
              <a:r>
                <a:rPr lang="zh-TW" sz="6000" b="1" cap="none" dirty="0" smtClean="0">
                  <a:solidFill>
                    <a:srgbClr val="FF76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entieth Century"/>
                  <a:ea typeface="Twentieth Century"/>
                  <a:cs typeface="Twentieth Century"/>
                  <a:sym typeface="Twentieth Century"/>
                </a:rPr>
                <a:t>搖籃</a:t>
              </a:r>
              <a:endParaRPr lang="en-US" altLang="zh-TW" sz="6000" b="1" cap="none" dirty="0" smtClean="0">
                <a:solidFill>
                  <a:srgbClr val="FF76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entieth Century"/>
                <a:ea typeface="Twentieth Century"/>
                <a:cs typeface="Twentieth Century"/>
                <a:sym typeface="Twentieth Century"/>
              </a:endParaRPr>
            </a:p>
            <a:p>
              <a:pPr algn="ctr"/>
              <a:r>
                <a:rPr lang="zh-TW" sz="6000" b="1" cap="none" dirty="0" smtClean="0">
                  <a:solidFill>
                    <a:srgbClr val="FF76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entieth Century"/>
                  <a:ea typeface="Twentieth Century"/>
                  <a:cs typeface="Twentieth Century"/>
                  <a:sym typeface="Twentieth Century"/>
                </a:rPr>
                <a:t>-</a:t>
              </a:r>
              <a:r>
                <a:rPr lang="zh-TW" altLang="en-US" sz="6000" b="1" dirty="0">
                  <a:solidFill>
                    <a:srgbClr val="FF76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entieth Century"/>
                  <a:ea typeface="Twentieth Century"/>
                  <a:cs typeface="Twentieth Century"/>
                  <a:sym typeface="Twentieth Century"/>
                </a:rPr>
                <a:t>專業護理達</a:t>
              </a:r>
              <a:r>
                <a:rPr lang="zh-TW" altLang="en-US" sz="6000" b="1" dirty="0" smtClean="0">
                  <a:solidFill>
                    <a:srgbClr val="FF76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entieth Century"/>
                  <a:ea typeface="Twentieth Century"/>
                  <a:cs typeface="Twentieth Century"/>
                  <a:sym typeface="Twentieth Century"/>
                </a:rPr>
                <a:t>人</a:t>
              </a:r>
              <a:endPara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Google Shape;777;p39"/>
            <p:cNvSpPr/>
            <p:nvPr/>
          </p:nvSpPr>
          <p:spPr>
            <a:xfrm>
              <a:off x="7686597" y="5255930"/>
              <a:ext cx="2348483" cy="2101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7" name="Google Shape;754;p39"/>
          <p:cNvSpPr txBox="1">
            <a:spLocks/>
          </p:cNvSpPr>
          <p:nvPr/>
        </p:nvSpPr>
        <p:spPr>
          <a:xfrm>
            <a:off x="5586189" y="176089"/>
            <a:ext cx="10068043" cy="1354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2"/>
              </a:buClr>
              <a:buSzPct val="100000"/>
              <a:buFont typeface="Twentieth Century"/>
              <a:buNone/>
            </a:pPr>
            <a:r>
              <a:rPr lang="zh-TW" alt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護理系之七彩人生</a:t>
            </a:r>
            <a:endParaRPr lang="zh-TW" alt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3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sp>
        <p:nvSpPr>
          <p:cNvPr id="11" name="Google Shape;624;p27"/>
          <p:cNvSpPr/>
          <p:nvPr/>
        </p:nvSpPr>
        <p:spPr>
          <a:xfrm>
            <a:off x="4177676" y="416221"/>
            <a:ext cx="1272470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 b="1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entieth Century"/>
                <a:ea typeface="Twentieth Century"/>
                <a:cs typeface="Twentieth Century"/>
                <a:sym typeface="Twentieth Century"/>
              </a:rPr>
              <a:t>想</a:t>
            </a:r>
            <a:r>
              <a:rPr lang="zh-TW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entieth Century"/>
                <a:ea typeface="Twentieth Century"/>
                <a:cs typeface="Twentieth Century"/>
                <a:sym typeface="Twentieth Century"/>
              </a:rPr>
              <a:t>加入我們的大家庭</a:t>
            </a:r>
            <a:r>
              <a:rPr lang="zh-TW" sz="8000" b="1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entieth Century"/>
                <a:ea typeface="Twentieth Century"/>
                <a:cs typeface="Twentieth Century"/>
                <a:sym typeface="Twentieth Century"/>
              </a:rPr>
              <a:t>嗎?</a:t>
            </a:r>
            <a:endParaRPr sz="8000" b="1" cap="non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12" name="Google Shape;619;p27"/>
          <p:cNvGrpSpPr/>
          <p:nvPr/>
        </p:nvGrpSpPr>
        <p:grpSpPr>
          <a:xfrm>
            <a:off x="1588100" y="2333267"/>
            <a:ext cx="13716000" cy="6310636"/>
            <a:chOff x="0" y="1052735"/>
            <a:chExt cx="9144000" cy="4662265"/>
          </a:xfrm>
          <a:effectLst>
            <a:glow rad="444500">
              <a:schemeClr val="bg1">
                <a:lumMod val="95000"/>
                <a:alpha val="40000"/>
              </a:schemeClr>
            </a:glow>
            <a:outerShdw blurRad="50800" dist="50800" dir="5400000" algn="ctr" rotWithShape="0">
              <a:schemeClr val="bg1">
                <a:alpha val="97000"/>
              </a:schemeClr>
            </a:outerShdw>
          </a:effectLst>
        </p:grpSpPr>
        <p:pic>
          <p:nvPicPr>
            <p:cNvPr id="13" name="Google Shape;620;p27"/>
            <p:cNvPicPr preferRelativeResize="0"/>
            <p:nvPr/>
          </p:nvPicPr>
          <p:blipFill rotWithShape="1">
            <a:blip r:embed="rId3" cstate="print">
              <a:alphaModFix/>
            </a:blip>
            <a:srcRect/>
            <a:stretch/>
          </p:blipFill>
          <p:spPr>
            <a:xfrm>
              <a:off x="4677330" y="1055295"/>
              <a:ext cx="2414950" cy="46597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621;p27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7045958" y="1052735"/>
              <a:ext cx="2098042" cy="46509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622;p27"/>
            <p:cNvPicPr preferRelativeResize="0"/>
            <p:nvPr/>
          </p:nvPicPr>
          <p:blipFill rotWithShape="1">
            <a:blip r:embed="rId5" cstate="print">
              <a:alphaModFix/>
            </a:blip>
            <a:srcRect/>
            <a:stretch/>
          </p:blipFill>
          <p:spPr>
            <a:xfrm>
              <a:off x="2262053" y="1061528"/>
              <a:ext cx="2487892" cy="46534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623;p27"/>
            <p:cNvPicPr preferRelativeResize="0"/>
            <p:nvPr/>
          </p:nvPicPr>
          <p:blipFill rotWithShape="1">
            <a:blip r:embed="rId6" cstate="print">
              <a:alphaModFix/>
            </a:blip>
            <a:srcRect l="8425" r="19141"/>
            <a:stretch/>
          </p:blipFill>
          <p:spPr>
            <a:xfrm>
              <a:off x="0" y="1052735"/>
              <a:ext cx="2337451" cy="465098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Google Shape;625;p27" descr="C:\Users\User\AppData\Local\Microsoft\Windows\INetCache\IE\CDF4QUIK\flags-306340_640[1]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10363200" y="8609978"/>
            <a:ext cx="7772400" cy="1889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25;p27" descr="C:\Users\User\AppData\Local\Microsoft\Windows\INetCache\IE\CDF4QUIK\flags-306340_640[1]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18598" y="8710664"/>
            <a:ext cx="6477000" cy="21651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7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sp>
        <p:nvSpPr>
          <p:cNvPr id="11" name="Google Shape;624;p27"/>
          <p:cNvSpPr/>
          <p:nvPr/>
        </p:nvSpPr>
        <p:spPr>
          <a:xfrm>
            <a:off x="2667000" y="4686300"/>
            <a:ext cx="1272470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600" b="1" dirty="0" smtClean="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加入</a:t>
            </a:r>
            <a:r>
              <a:rPr lang="zh-TW" altLang="en-US" sz="9600" b="1" dirty="0" smtClean="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弘光大家庭的管道</a:t>
            </a:r>
            <a:endParaRPr sz="9600" b="1" cap="none" dirty="0">
              <a:solidFill>
                <a:srgbClr val="FF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8" b="98742" l="0" r="100000">
                        <a14:foregroundMark x1="39552" y1="16981" x2="56965" y2="84906"/>
                        <a14:foregroundMark x1="64677" y1="23585" x2="24129" y2="78302"/>
                        <a14:foregroundMark x1="21393" y1="30818" x2="59453" y2="14465"/>
                        <a14:foregroundMark x1="19154" y1="52516" x2="84826" y2="47170"/>
                        <a14:foregroundMark x1="66915" y1="59434" x2="65423" y2="80189"/>
                        <a14:foregroundMark x1="69652" y1="37107" x2="71393" y2="45597"/>
                        <a14:foregroundMark x1="47264" y1="70440" x2="62687" y2="67296"/>
                        <a14:foregroundMark x1="37811" y1="28931" x2="57711" y2="235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39220" y="784313"/>
            <a:ext cx="3828571" cy="302857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" b="95745" l="1529" r="97070">
                        <a14:foregroundMark x1="6752" y1="58156" x2="9045" y2="63593"/>
                        <a14:foregroundMark x1="52994" y1="44444" x2="54904" y2="59338"/>
                        <a14:foregroundMark x1="54268" y1="67849" x2="52994" y2="84870"/>
                        <a14:foregroundMark x1="54904" y1="61702" x2="54140" y2="70922"/>
                        <a14:foregroundMark x1="52739" y1="74704" x2="53758" y2="60284"/>
                        <a14:foregroundMark x1="64841" y1="45626" x2="62420" y2="60284"/>
                        <a14:foregroundMark x1="60892" y1="83688" x2="61656" y2="74468"/>
                        <a14:foregroundMark x1="72994" y1="52719" x2="75287" y2="60993"/>
                        <a14:foregroundMark x1="69809" y1="65485" x2="70191" y2="55083"/>
                        <a14:foregroundMark x1="83439" y1="53191" x2="81656" y2="60757"/>
                        <a14:foregroundMark x1="51847" y1="31442" x2="51847" y2="29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3525" y="6438900"/>
            <a:ext cx="7992409" cy="402857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" b="95745" l="1529" r="97070">
                        <a14:foregroundMark x1="6752" y1="58156" x2="9045" y2="63593"/>
                        <a14:foregroundMark x1="52994" y1="44444" x2="54904" y2="59338"/>
                        <a14:foregroundMark x1="54268" y1="67849" x2="52994" y2="84870"/>
                        <a14:foregroundMark x1="54904" y1="61702" x2="54140" y2="70922"/>
                        <a14:foregroundMark x1="52739" y1="74704" x2="53758" y2="60284"/>
                        <a14:foregroundMark x1="64841" y1="45626" x2="62420" y2="60284"/>
                        <a14:foregroundMark x1="60892" y1="83688" x2="61656" y2="74468"/>
                        <a14:foregroundMark x1="72994" y1="52719" x2="75287" y2="60993"/>
                        <a14:foregroundMark x1="69809" y1="65485" x2="70191" y2="55083"/>
                        <a14:foregroundMark x1="83439" y1="53191" x2="81656" y2="60757"/>
                        <a14:foregroundMark x1="51847" y1="31442" x2="51847" y2="29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9800" y="6274758"/>
            <a:ext cx="7992409" cy="4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0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5956344" y="808421"/>
            <a:ext cx="1801566" cy="180155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 cstate="print">
                <a:alphaModFix amt="76000"/>
              </a:blip>
              <a:stretch>
                <a:fillRect l="-25046" r="-25046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739336" y="8339274"/>
            <a:ext cx="1556636" cy="155662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 cstate="print">
                <a:alphaModFix amt="79000"/>
              </a:blip>
              <a:stretch>
                <a:fillRect l="-50093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6480982" y="5384176"/>
            <a:ext cx="2528456" cy="2528446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print">
                <a:alphaModFix amt="86000"/>
              </a:blip>
              <a:stretch>
                <a:fillRect l="-28499" r="-49277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sp>
        <p:nvSpPr>
          <p:cNvPr id="11" name="Google Shape;635;p28"/>
          <p:cNvSpPr txBox="1">
            <a:spLocks/>
          </p:cNvSpPr>
          <p:nvPr/>
        </p:nvSpPr>
        <p:spPr>
          <a:xfrm>
            <a:off x="5181600" y="529098"/>
            <a:ext cx="8450088" cy="1384986"/>
          </a:xfrm>
          <a:prstGeom prst="rect">
            <a:avLst/>
          </a:prstGeom>
          <a:solidFill>
            <a:srgbClr val="FDB82F"/>
          </a:solidFill>
          <a:ln w="47625" cap="flat" cmpd="dbl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300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0000"/>
              </a:buClr>
              <a:buSzPct val="100000"/>
              <a:buFont typeface="DFKai-SB"/>
              <a:buNone/>
            </a:pPr>
            <a:r>
              <a:rPr lang="zh-TW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報考弘光護理系大絕招</a:t>
            </a:r>
            <a:endParaRPr lang="zh-TW" alt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2" name="Google Shape;639;p28"/>
          <p:cNvGraphicFramePr/>
          <p:nvPr>
            <p:extLst>
              <p:ext uri="{D42A27DB-BD31-4B8C-83A1-F6EECF244321}">
                <p14:modId xmlns:p14="http://schemas.microsoft.com/office/powerpoint/2010/main" val="2303599888"/>
              </p:ext>
            </p:extLst>
          </p:nvPr>
        </p:nvGraphicFramePr>
        <p:xfrm>
          <a:off x="381000" y="2088271"/>
          <a:ext cx="16099982" cy="8032337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743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6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1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389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2833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100000"/>
                        <a:buFont typeface="DFKai-SB"/>
                        <a:buNone/>
                      </a:pPr>
                      <a:r>
                        <a:rPr lang="zh-TW" altLang="en-US" sz="3200" kern="12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入學管道</a:t>
                      </a:r>
                      <a:endParaRPr sz="3200" b="1" kern="1200" dirty="0">
                        <a:solidFill>
                          <a:srgbClr val="00206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100000"/>
                        <a:buFont typeface="DFKai-SB"/>
                        <a:buNone/>
                      </a:pPr>
                      <a:r>
                        <a:rPr lang="zh-TW" altLang="en-US" sz="3200" kern="12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類別</a:t>
                      </a:r>
                      <a:endParaRPr sz="3200" b="1" kern="1200" dirty="0">
                        <a:solidFill>
                          <a:srgbClr val="00206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100000"/>
                        <a:buFont typeface="DFKai-SB"/>
                        <a:buNone/>
                      </a:pPr>
                      <a:r>
                        <a:rPr lang="en-US" altLang="zh-TW" sz="3200" kern="12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</a:t>
                      </a:r>
                      <a:r>
                        <a:rPr lang="zh-TW" altLang="en-US" sz="3200" kern="12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學年招收名額</a:t>
                      </a:r>
                      <a:endParaRPr sz="3200" b="1" kern="1200" dirty="0">
                        <a:solidFill>
                          <a:srgbClr val="00206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100000"/>
                        <a:buFont typeface="DFKai-SB"/>
                        <a:buNone/>
                      </a:pPr>
                      <a:r>
                        <a:rPr lang="zh-TW" altLang="en-US" sz="3200" kern="12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  <a:endParaRPr sz="3200" b="1" kern="1200" dirty="0">
                        <a:solidFill>
                          <a:srgbClr val="00206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04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200" b="1" u="sng" strike="noStrike" cap="none" dirty="0"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申請入學</a:t>
                      </a:r>
                      <a:endParaRPr sz="3200" b="1" u="sng" dirty="0">
                        <a:solidFill>
                          <a:srgbClr val="0033C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學術學程(自然、社會學程)</a:t>
                      </a:r>
                      <a:endParaRPr sz="3200" b="1" u="none" strike="noStrike" cap="non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66</a:t>
                      </a:r>
                      <a:r>
                        <a:rPr lang="zh-TW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</a:t>
                      </a:r>
                      <a:endParaRPr sz="3200" b="1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b="1" u="none" strike="noStrike" cap="non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049"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200" b="1" u="sng" strike="noStrike" cap="none" dirty="0"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甄選入學</a:t>
                      </a:r>
                      <a:endParaRPr sz="3200" b="1" u="sng" dirty="0">
                        <a:solidFill>
                          <a:srgbClr val="0033C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衛生與護理類</a:t>
                      </a:r>
                      <a:endParaRPr sz="32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96</a:t>
                      </a:r>
                      <a:r>
                        <a:rPr lang="zh-TW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</a:t>
                      </a:r>
                      <a:endParaRPr sz="3200" b="1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b="1" u="none" strike="noStrike" cap="non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049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家政與幼保類</a:t>
                      </a:r>
                      <a:endParaRPr sz="32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lang="zh-TW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</a:t>
                      </a:r>
                      <a:endParaRPr sz="3200" b="1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b="1" u="none" strike="noStrike" cap="non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4049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商業與管理類</a:t>
                      </a:r>
                      <a:endParaRPr sz="32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r>
                        <a:rPr lang="zh-TW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</a:t>
                      </a:r>
                      <a:endParaRPr sz="3200" b="1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b="1" u="none" strike="noStrike" cap="non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404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200" b="1" u="sng" strike="noStrike" cap="none" dirty="0"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繁星計畫</a:t>
                      </a:r>
                      <a:endParaRPr sz="3200" b="1" u="sng" dirty="0">
                        <a:solidFill>
                          <a:srgbClr val="0033C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不分群</a:t>
                      </a:r>
                      <a:endParaRPr sz="32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8名</a:t>
                      </a:r>
                      <a:endParaRPr sz="3200" b="1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b="1" u="none" strike="noStrike" cap="non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404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200" b="1" u="sng" strike="noStrike" cap="none" dirty="0"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技優入學</a:t>
                      </a:r>
                      <a:endParaRPr sz="3200" b="1" u="sng" dirty="0">
                        <a:solidFill>
                          <a:srgbClr val="0033C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技優入學</a:t>
                      </a:r>
                      <a:endParaRPr lang="zh-TW" altLang="en-US" sz="32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1名</a:t>
                      </a:r>
                      <a:endParaRPr sz="32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b="1" u="none" strike="noStrike" cap="non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1750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200" b="1" u="sng" strike="noStrike" cap="none" dirty="0"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四技進修部</a:t>
                      </a:r>
                      <a:endParaRPr sz="3200" b="1" u="sng" dirty="0">
                        <a:solidFill>
                          <a:srgbClr val="0033C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獨立招生</a:t>
                      </a:r>
                      <a:endParaRPr sz="32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A類35名、B類5名</a:t>
                      </a:r>
                      <a:endParaRPr sz="32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A類:高職應屆畢業生或非應屆高中畢業生</a:t>
                      </a:r>
                      <a:endParaRPr sz="3200" b="1" u="none" strike="noStrike" cap="non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B類:高中應屆畢業生</a:t>
                      </a:r>
                      <a:endParaRPr sz="3200" b="1" u="none" strike="noStrike" cap="non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報名時間:</a:t>
                      </a:r>
                      <a:r>
                        <a:rPr lang="zh-TW" altLang="en-US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約</a:t>
                      </a:r>
                      <a:r>
                        <a:rPr lang="en-US" altLang="zh-TW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月中至</a:t>
                      </a:r>
                      <a:r>
                        <a:rPr lang="en-US" altLang="zh-TW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lang="zh-TW" altLang="en-US" sz="3200" b="1" u="none" strike="noStrike" cap="non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月初</a:t>
                      </a:r>
                      <a:endParaRPr sz="32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5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739336" y="8339274"/>
            <a:ext cx="1556636" cy="155662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 cstate="print">
                <a:alphaModFix amt="79000"/>
              </a:blip>
              <a:stretch>
                <a:fillRect l="-50093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6480982" y="5384176"/>
            <a:ext cx="2528456" cy="2528446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 cstate="print">
                <a:alphaModFix amt="86000"/>
              </a:blip>
              <a:stretch>
                <a:fillRect l="-28499" r="-49277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350724"/>
              </p:ext>
            </p:extLst>
          </p:nvPr>
        </p:nvGraphicFramePr>
        <p:xfrm>
          <a:off x="228600" y="2529417"/>
          <a:ext cx="15977337" cy="755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5594">
                  <a:extLst>
                    <a:ext uri="{9D8B030D-6E8A-4147-A177-3AD203B41FA5}">
                      <a16:colId xmlns:a16="http://schemas.microsoft.com/office/drawing/2014/main" val="872862647"/>
                    </a:ext>
                  </a:extLst>
                </a:gridCol>
                <a:gridCol w="1836476">
                  <a:extLst>
                    <a:ext uri="{9D8B030D-6E8A-4147-A177-3AD203B41FA5}">
                      <a16:colId xmlns:a16="http://schemas.microsoft.com/office/drawing/2014/main" val="2098837942"/>
                    </a:ext>
                  </a:extLst>
                </a:gridCol>
                <a:gridCol w="3856597">
                  <a:extLst>
                    <a:ext uri="{9D8B030D-6E8A-4147-A177-3AD203B41FA5}">
                      <a16:colId xmlns:a16="http://schemas.microsoft.com/office/drawing/2014/main" val="2250933413"/>
                    </a:ext>
                  </a:extLst>
                </a:gridCol>
                <a:gridCol w="2662890">
                  <a:extLst>
                    <a:ext uri="{9D8B030D-6E8A-4147-A177-3AD203B41FA5}">
                      <a16:colId xmlns:a16="http://schemas.microsoft.com/office/drawing/2014/main" val="1615654874"/>
                    </a:ext>
                  </a:extLst>
                </a:gridCol>
                <a:gridCol w="2662890">
                  <a:extLst>
                    <a:ext uri="{9D8B030D-6E8A-4147-A177-3AD203B41FA5}">
                      <a16:colId xmlns:a16="http://schemas.microsoft.com/office/drawing/2014/main" val="2722228339"/>
                    </a:ext>
                  </a:extLst>
                </a:gridCol>
                <a:gridCol w="2662890">
                  <a:extLst>
                    <a:ext uri="{9D8B030D-6E8A-4147-A177-3AD203B41FA5}">
                      <a16:colId xmlns:a16="http://schemas.microsoft.com/office/drawing/2014/main" val="1387626112"/>
                    </a:ext>
                  </a:extLst>
                </a:gridCol>
              </a:tblGrid>
              <a:tr h="912721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學科能力測驗成績採計方式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第二階段複試評分項目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甄試總成績計算方式及同分參酌順序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589255"/>
                  </a:ext>
                </a:extLst>
              </a:tr>
              <a:tr h="91272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權重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學習歷程備審資料審查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甄試全部評分項目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占總成績比率</a:t>
                      </a:r>
                    </a:p>
                    <a:p>
                      <a:pPr algn="ctr"/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同分參酌順序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3533337"/>
                  </a:ext>
                </a:extLst>
              </a:tr>
              <a:tr h="91272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學習歷程備審資料審查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60%</a:t>
                      </a:r>
                      <a:endParaRPr lang="zh-TW" altLang="en-US" sz="32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9444592"/>
                  </a:ext>
                </a:extLst>
              </a:tr>
              <a:tr h="91272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學科能力測驗加權平均成績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40%</a:t>
                      </a:r>
                      <a:endParaRPr lang="zh-TW" altLang="en-US" sz="32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7706885"/>
                  </a:ext>
                </a:extLst>
              </a:tr>
              <a:tr h="91272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</a:t>
                      </a:r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英文學科能力測驗成績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7452649"/>
                  </a:ext>
                </a:extLst>
              </a:tr>
              <a:tr h="91272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</a:t>
                      </a:r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國文學科能力測驗成績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0575417"/>
                  </a:ext>
                </a:extLst>
              </a:tr>
              <a:tr h="5070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5321840"/>
                  </a:ext>
                </a:extLst>
              </a:tr>
              <a:tr h="5070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7934324"/>
                  </a:ext>
                </a:extLst>
              </a:tr>
            </a:tbl>
          </a:graphicData>
        </a:graphic>
      </p:graphicFrame>
      <p:sp>
        <p:nvSpPr>
          <p:cNvPr id="13" name="文字方塊 12"/>
          <p:cNvSpPr txBox="1"/>
          <p:nvPr/>
        </p:nvSpPr>
        <p:spPr>
          <a:xfrm>
            <a:off x="-152400" y="683134"/>
            <a:ext cx="1828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zh-TW" altLang="en-US" sz="6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申請入學</a:t>
            </a:r>
            <a:r>
              <a:rPr lang="en-US" altLang="zh-TW" sz="6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6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招收名額</a:t>
            </a:r>
            <a:r>
              <a:rPr lang="en-US" altLang="zh-TW" sz="6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66</a:t>
            </a:r>
            <a:r>
              <a:rPr lang="zh-TW" altLang="en-US" sz="60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雲朵形 5"/>
          <p:cNvSpPr/>
          <p:nvPr/>
        </p:nvSpPr>
        <p:spPr>
          <a:xfrm>
            <a:off x="14818438" y="782499"/>
            <a:ext cx="4191000" cy="215265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不需面試</a:t>
            </a:r>
            <a:endParaRPr lang="zh-TW" altLang="en-US" sz="48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934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215012"/>
              </p:ext>
            </p:extLst>
          </p:nvPr>
        </p:nvGraphicFramePr>
        <p:xfrm>
          <a:off x="73737" y="2673006"/>
          <a:ext cx="16840201" cy="7549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721">
                  <a:extLst>
                    <a:ext uri="{9D8B030D-6E8A-4147-A177-3AD203B41FA5}">
                      <a16:colId xmlns:a16="http://schemas.microsoft.com/office/drawing/2014/main" val="1930144869"/>
                    </a:ext>
                  </a:extLst>
                </a:gridCol>
                <a:gridCol w="1829433">
                  <a:extLst>
                    <a:ext uri="{9D8B030D-6E8A-4147-A177-3AD203B41FA5}">
                      <a16:colId xmlns:a16="http://schemas.microsoft.com/office/drawing/2014/main" val="698546822"/>
                    </a:ext>
                  </a:extLst>
                </a:gridCol>
                <a:gridCol w="1829433">
                  <a:extLst>
                    <a:ext uri="{9D8B030D-6E8A-4147-A177-3AD203B41FA5}">
                      <a16:colId xmlns:a16="http://schemas.microsoft.com/office/drawing/2014/main" val="1507942633"/>
                    </a:ext>
                  </a:extLst>
                </a:gridCol>
                <a:gridCol w="1829433">
                  <a:extLst>
                    <a:ext uri="{9D8B030D-6E8A-4147-A177-3AD203B41FA5}">
                      <a16:colId xmlns:a16="http://schemas.microsoft.com/office/drawing/2014/main" val="2629232725"/>
                    </a:ext>
                  </a:extLst>
                </a:gridCol>
                <a:gridCol w="1705106">
                  <a:extLst>
                    <a:ext uri="{9D8B030D-6E8A-4147-A177-3AD203B41FA5}">
                      <a16:colId xmlns:a16="http://schemas.microsoft.com/office/drawing/2014/main" val="922804663"/>
                    </a:ext>
                  </a:extLst>
                </a:gridCol>
                <a:gridCol w="1705106">
                  <a:extLst>
                    <a:ext uri="{9D8B030D-6E8A-4147-A177-3AD203B41FA5}">
                      <a16:colId xmlns:a16="http://schemas.microsoft.com/office/drawing/2014/main" val="1657557295"/>
                    </a:ext>
                  </a:extLst>
                </a:gridCol>
                <a:gridCol w="4825762">
                  <a:extLst>
                    <a:ext uri="{9D8B030D-6E8A-4147-A177-3AD203B41FA5}">
                      <a16:colId xmlns:a16="http://schemas.microsoft.com/office/drawing/2014/main" val="2843784690"/>
                    </a:ext>
                  </a:extLst>
                </a:gridCol>
                <a:gridCol w="2259207">
                  <a:extLst>
                    <a:ext uri="{9D8B030D-6E8A-4147-A177-3AD203B41FA5}">
                      <a16:colId xmlns:a16="http://schemas.microsoft.com/office/drawing/2014/main" val="982287260"/>
                    </a:ext>
                  </a:extLst>
                </a:gridCol>
              </a:tblGrid>
              <a:tr h="649754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第一階段</a:t>
                      </a:r>
                    </a:p>
                  </a:txBody>
                  <a:tcPr marL="99895" marR="99895" marT="49948" marB="49948" anchor="ctr"/>
                </a:tc>
                <a:tc hMerge="1">
                  <a:txBody>
                    <a:bodyPr/>
                    <a:lstStyle/>
                    <a:p>
                      <a:endParaRPr lang="zh-TW" alt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第二階段指定項目甄試</a:t>
                      </a:r>
                    </a:p>
                  </a:txBody>
                  <a:tcPr marL="99895" marR="99895" marT="49948" marB="49948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3464893"/>
                  </a:ext>
                </a:extLst>
              </a:tr>
              <a:tr h="649754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統一入學測驗成績篩選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甄選總成績採計方式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2229766"/>
                  </a:ext>
                </a:extLst>
              </a:tr>
              <a:tr h="1419362">
                <a:tc rowSpan="7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績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處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理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方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式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科目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篩選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倍率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同級分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超額篩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選科目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統一入學測驗</a:t>
                      </a: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成績加權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指定項目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占總成</a:t>
                      </a: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績比率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extLst>
                  <a:ext uri="{0D108BD9-81ED-4DB2-BD59-A6C34878D82A}">
                    <a16:rowId xmlns:a16="http://schemas.microsoft.com/office/drawing/2014/main" val="206242110"/>
                  </a:ext>
                </a:extLst>
              </a:tr>
              <a:tr h="976481">
                <a:tc v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國文</a:t>
                      </a: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占</a:t>
                      </a: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績</a:t>
                      </a: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率</a:t>
                      </a:r>
                    </a:p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30%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專題實作、實習科目學</a:t>
                      </a:r>
                    </a:p>
                    <a:p>
                      <a:pPr algn="just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習成果</a:t>
                      </a:r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含技能領域</a:t>
                      </a:r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20%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extLst>
                  <a:ext uri="{0D108BD9-81ED-4DB2-BD59-A6C34878D82A}">
                    <a16:rowId xmlns:a16="http://schemas.microsoft.com/office/drawing/2014/main" val="1853690006"/>
                  </a:ext>
                </a:extLst>
              </a:tr>
              <a:tr h="649754">
                <a:tc v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學習歷程備審資料審查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50%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extLst>
                  <a:ext uri="{0D108BD9-81ED-4DB2-BD59-A6C34878D82A}">
                    <a16:rowId xmlns:a16="http://schemas.microsoft.com/office/drawing/2014/main" val="1454189015"/>
                  </a:ext>
                </a:extLst>
              </a:tr>
              <a:tr h="649754">
                <a:tc v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extLst>
                  <a:ext uri="{0D108BD9-81ED-4DB2-BD59-A6C34878D82A}">
                    <a16:rowId xmlns:a16="http://schemas.microsoft.com/office/drawing/2014/main" val="1262641528"/>
                  </a:ext>
                </a:extLst>
              </a:tr>
              <a:tr h="649754">
                <a:tc v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專業一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extLst>
                  <a:ext uri="{0D108BD9-81ED-4DB2-BD59-A6C34878D82A}">
                    <a16:rowId xmlns:a16="http://schemas.microsoft.com/office/drawing/2014/main" val="1142210091"/>
                  </a:ext>
                </a:extLst>
              </a:tr>
              <a:tr h="551290">
                <a:tc v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專業二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extLst>
                  <a:ext uri="{0D108BD9-81ED-4DB2-BD59-A6C34878D82A}">
                    <a16:rowId xmlns:a16="http://schemas.microsoft.com/office/drawing/2014/main" val="1228351861"/>
                  </a:ext>
                </a:extLst>
              </a:tr>
              <a:tr h="976481">
                <a:tc v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同級分超額篩選為同級分超</a:t>
                      </a: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額篩選勾選科目級分之總和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8749591"/>
                  </a:ext>
                </a:extLst>
              </a:tr>
            </a:tbl>
          </a:graphicData>
        </a:graphic>
      </p:graphicFrame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雲朵形 8"/>
          <p:cNvSpPr/>
          <p:nvPr/>
        </p:nvSpPr>
        <p:spPr>
          <a:xfrm>
            <a:off x="14818438" y="782499"/>
            <a:ext cx="4191000" cy="215265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不需面試實作</a:t>
            </a:r>
            <a:endParaRPr lang="zh-TW" altLang="en-US" sz="48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914400" y="231499"/>
            <a:ext cx="1828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6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甄選入學</a:t>
            </a:r>
            <a:r>
              <a:rPr lang="en-US" altLang="zh-TW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6000" b="1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衛生</a:t>
            </a:r>
            <a:r>
              <a:rPr kumimoji="1" lang="zh-TW" altLang="en-US" sz="6000" b="1" dirty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與護理</a:t>
            </a:r>
            <a:r>
              <a:rPr kumimoji="1" lang="zh-TW" altLang="en-US" sz="6000" b="1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類</a:t>
            </a:r>
            <a:endParaRPr kumimoji="1" lang="en-US" altLang="zh-TW" sz="6000" b="1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60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招收名額</a:t>
            </a:r>
            <a:r>
              <a:rPr lang="en-US" altLang="zh-TW" sz="6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96</a:t>
            </a:r>
            <a:r>
              <a:rPr lang="zh-TW" altLang="en-US" sz="60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755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3823735" y="260429"/>
            <a:ext cx="11353800" cy="1580436"/>
            <a:chOff x="5253250" y="210264"/>
            <a:chExt cx="8058904" cy="1304167"/>
          </a:xfrm>
        </p:grpSpPr>
        <p:sp>
          <p:nvSpPr>
            <p:cNvPr id="23" name="Freeform 24"/>
            <p:cNvSpPr/>
            <p:nvPr/>
          </p:nvSpPr>
          <p:spPr>
            <a:xfrm>
              <a:off x="6078999" y="210264"/>
              <a:ext cx="6730390" cy="1304167"/>
            </a:xfrm>
            <a:custGeom>
              <a:avLst/>
              <a:gdLst/>
              <a:ahLst/>
              <a:cxnLst/>
              <a:rect l="l" t="t" r="r" b="b"/>
              <a:pathLst>
                <a:path w="1086655" h="381973">
                  <a:moveTo>
                    <a:pt x="169107" y="0"/>
                  </a:moveTo>
                  <a:lnTo>
                    <a:pt x="917548" y="0"/>
                  </a:lnTo>
                  <a:cubicBezTo>
                    <a:pt x="1010943" y="0"/>
                    <a:pt x="1086655" y="75712"/>
                    <a:pt x="1086655" y="169107"/>
                  </a:cubicBezTo>
                  <a:lnTo>
                    <a:pt x="1086655" y="212866"/>
                  </a:lnTo>
                  <a:cubicBezTo>
                    <a:pt x="1086655" y="306261"/>
                    <a:pt x="1010943" y="381973"/>
                    <a:pt x="917548" y="381973"/>
                  </a:cubicBezTo>
                  <a:lnTo>
                    <a:pt x="169107" y="381973"/>
                  </a:lnTo>
                  <a:cubicBezTo>
                    <a:pt x="75712" y="381973"/>
                    <a:pt x="0" y="306261"/>
                    <a:pt x="0" y="212866"/>
                  </a:cubicBezTo>
                  <a:lnTo>
                    <a:pt x="0" y="169107"/>
                  </a:lnTo>
                  <a:cubicBezTo>
                    <a:pt x="0" y="75712"/>
                    <a:pt x="75712" y="0"/>
                    <a:pt x="169107" y="0"/>
                  </a:cubicBezTo>
                  <a:close/>
                </a:path>
              </a:pathLst>
            </a:custGeom>
            <a:solidFill>
              <a:srgbClr val="F1CA88"/>
            </a:solidFill>
          </p:spPr>
        </p:sp>
        <p:sp>
          <p:nvSpPr>
            <p:cNvPr id="24" name="標題 3">
              <a:extLst>
                <a:ext uri="{FF2B5EF4-FFF2-40B4-BE49-F238E27FC236}">
                  <a16:creationId xmlns:a16="http://schemas.microsoft.com/office/drawing/2014/main" id="{BA65B37A-2D50-1C54-76C6-1BFCABFAE3F0}"/>
                </a:ext>
              </a:extLst>
            </p:cNvPr>
            <p:cNvSpPr txBox="1">
              <a:spLocks/>
            </p:cNvSpPr>
            <p:nvPr/>
          </p:nvSpPr>
          <p:spPr>
            <a:xfrm>
              <a:off x="5253250" y="434192"/>
              <a:ext cx="8058904" cy="93269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TW" altLang="en-US" sz="6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大學</a:t>
              </a:r>
              <a:r>
                <a:rPr lang="zh-TW" altLang="en-US" sz="6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到博士班</a:t>
              </a:r>
              <a:r>
                <a:rPr lang="zh-TW" altLang="en-US" sz="6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一條龍</a:t>
              </a:r>
              <a:endPara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2" name="投影片編號版面配置區 10">
            <a:extLst>
              <a:ext uri="{FF2B5EF4-FFF2-40B4-BE49-F238E27FC236}">
                <a16:creationId xmlns:a16="http://schemas.microsoft.com/office/drawing/2014/main" id="{F2BE75C1-70A4-1AA8-12C5-59DC575D79E9}"/>
              </a:ext>
            </a:extLst>
          </p:cNvPr>
          <p:cNvSpPr txBox="1">
            <a:spLocks/>
          </p:cNvSpPr>
          <p:nvPr/>
        </p:nvSpPr>
        <p:spPr>
          <a:xfrm>
            <a:off x="16130337" y="9921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b="1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 smtClean="0"/>
              <a:t>2</a:t>
            </a:r>
            <a:endParaRPr lang="en-US" sz="24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2" b="95815" l="5273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78119">
            <a:off x="22319" y="2389174"/>
            <a:ext cx="5286200" cy="436351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4" b="95946" l="3168" r="899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8045">
            <a:off x="13588134" y="440192"/>
            <a:ext cx="4806859" cy="281748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1" b="97899" l="0" r="89522">
                        <a14:foregroundMark x1="79499" y1="14916" x2="83371" y2="22059"/>
                        <a14:foregroundMark x1="5695" y1="19958" x2="10251" y2="13025"/>
                        <a14:foregroundMark x1="55809" y1="87605" x2="61959" y2="90546"/>
                        <a14:foregroundMark x1="44191" y1="86765" x2="39636" y2="89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82506" y="4318102"/>
            <a:ext cx="5048129" cy="5473598"/>
          </a:xfrm>
          <a:prstGeom prst="rect">
            <a:avLst/>
          </a:prstGeom>
        </p:spPr>
      </p:pic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3772376988"/>
              </p:ext>
            </p:extLst>
          </p:nvPr>
        </p:nvGraphicFramePr>
        <p:xfrm>
          <a:off x="4114800" y="2705100"/>
          <a:ext cx="8842221" cy="7216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70666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2045"/>
              </p:ext>
            </p:extLst>
          </p:nvPr>
        </p:nvGraphicFramePr>
        <p:xfrm>
          <a:off x="73737" y="2673006"/>
          <a:ext cx="16840201" cy="7549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721">
                  <a:extLst>
                    <a:ext uri="{9D8B030D-6E8A-4147-A177-3AD203B41FA5}">
                      <a16:colId xmlns:a16="http://schemas.microsoft.com/office/drawing/2014/main" val="1930144869"/>
                    </a:ext>
                  </a:extLst>
                </a:gridCol>
                <a:gridCol w="1829433">
                  <a:extLst>
                    <a:ext uri="{9D8B030D-6E8A-4147-A177-3AD203B41FA5}">
                      <a16:colId xmlns:a16="http://schemas.microsoft.com/office/drawing/2014/main" val="698546822"/>
                    </a:ext>
                  </a:extLst>
                </a:gridCol>
                <a:gridCol w="1829433">
                  <a:extLst>
                    <a:ext uri="{9D8B030D-6E8A-4147-A177-3AD203B41FA5}">
                      <a16:colId xmlns:a16="http://schemas.microsoft.com/office/drawing/2014/main" val="1507942633"/>
                    </a:ext>
                  </a:extLst>
                </a:gridCol>
                <a:gridCol w="1829433">
                  <a:extLst>
                    <a:ext uri="{9D8B030D-6E8A-4147-A177-3AD203B41FA5}">
                      <a16:colId xmlns:a16="http://schemas.microsoft.com/office/drawing/2014/main" val="2629232725"/>
                    </a:ext>
                  </a:extLst>
                </a:gridCol>
                <a:gridCol w="1705106">
                  <a:extLst>
                    <a:ext uri="{9D8B030D-6E8A-4147-A177-3AD203B41FA5}">
                      <a16:colId xmlns:a16="http://schemas.microsoft.com/office/drawing/2014/main" val="922804663"/>
                    </a:ext>
                  </a:extLst>
                </a:gridCol>
                <a:gridCol w="1705106">
                  <a:extLst>
                    <a:ext uri="{9D8B030D-6E8A-4147-A177-3AD203B41FA5}">
                      <a16:colId xmlns:a16="http://schemas.microsoft.com/office/drawing/2014/main" val="1657557295"/>
                    </a:ext>
                  </a:extLst>
                </a:gridCol>
                <a:gridCol w="4825762">
                  <a:extLst>
                    <a:ext uri="{9D8B030D-6E8A-4147-A177-3AD203B41FA5}">
                      <a16:colId xmlns:a16="http://schemas.microsoft.com/office/drawing/2014/main" val="2843784690"/>
                    </a:ext>
                  </a:extLst>
                </a:gridCol>
                <a:gridCol w="2259207">
                  <a:extLst>
                    <a:ext uri="{9D8B030D-6E8A-4147-A177-3AD203B41FA5}">
                      <a16:colId xmlns:a16="http://schemas.microsoft.com/office/drawing/2014/main" val="982287260"/>
                    </a:ext>
                  </a:extLst>
                </a:gridCol>
              </a:tblGrid>
              <a:tr h="649754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第一階段</a:t>
                      </a:r>
                    </a:p>
                  </a:txBody>
                  <a:tcPr marL="99895" marR="99895" marT="49948" marB="49948" anchor="ctr"/>
                </a:tc>
                <a:tc hMerge="1">
                  <a:txBody>
                    <a:bodyPr/>
                    <a:lstStyle/>
                    <a:p>
                      <a:endParaRPr lang="zh-TW" alt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第二階段指定項目甄試</a:t>
                      </a:r>
                    </a:p>
                  </a:txBody>
                  <a:tcPr marL="99895" marR="99895" marT="49948" marB="49948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3464893"/>
                  </a:ext>
                </a:extLst>
              </a:tr>
              <a:tr h="649754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統一入學測驗成績篩選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甄選總成績採計方式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2229766"/>
                  </a:ext>
                </a:extLst>
              </a:tr>
              <a:tr h="1419362">
                <a:tc rowSpan="7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績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處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理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方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式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科目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篩選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倍率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同級分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超額篩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選科目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統一入學測驗</a:t>
                      </a: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成績加權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指定項目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占總成</a:t>
                      </a: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績比率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extLst>
                  <a:ext uri="{0D108BD9-81ED-4DB2-BD59-A6C34878D82A}">
                    <a16:rowId xmlns:a16="http://schemas.microsoft.com/office/drawing/2014/main" val="206242110"/>
                  </a:ext>
                </a:extLst>
              </a:tr>
              <a:tr h="976481">
                <a:tc v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國文</a:t>
                      </a: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占</a:t>
                      </a: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績</a:t>
                      </a: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率</a:t>
                      </a:r>
                    </a:p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30%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專題實作、實習科目學</a:t>
                      </a:r>
                    </a:p>
                    <a:p>
                      <a:pPr algn="just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習成果</a:t>
                      </a:r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含技能領域</a:t>
                      </a:r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20%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extLst>
                  <a:ext uri="{0D108BD9-81ED-4DB2-BD59-A6C34878D82A}">
                    <a16:rowId xmlns:a16="http://schemas.microsoft.com/office/drawing/2014/main" val="1853690006"/>
                  </a:ext>
                </a:extLst>
              </a:tr>
              <a:tr h="649754">
                <a:tc v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學習歷程備審資料審查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50%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extLst>
                  <a:ext uri="{0D108BD9-81ED-4DB2-BD59-A6C34878D82A}">
                    <a16:rowId xmlns:a16="http://schemas.microsoft.com/office/drawing/2014/main" val="1454189015"/>
                  </a:ext>
                </a:extLst>
              </a:tr>
              <a:tr h="649754">
                <a:tc v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extLst>
                  <a:ext uri="{0D108BD9-81ED-4DB2-BD59-A6C34878D82A}">
                    <a16:rowId xmlns:a16="http://schemas.microsoft.com/office/drawing/2014/main" val="1262641528"/>
                  </a:ext>
                </a:extLst>
              </a:tr>
              <a:tr h="649754">
                <a:tc v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專業一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extLst>
                  <a:ext uri="{0D108BD9-81ED-4DB2-BD59-A6C34878D82A}">
                    <a16:rowId xmlns:a16="http://schemas.microsoft.com/office/drawing/2014/main" val="1142210091"/>
                  </a:ext>
                </a:extLst>
              </a:tr>
              <a:tr h="551290">
                <a:tc v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專業二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extLst>
                  <a:ext uri="{0D108BD9-81ED-4DB2-BD59-A6C34878D82A}">
                    <a16:rowId xmlns:a16="http://schemas.microsoft.com/office/drawing/2014/main" val="1228351861"/>
                  </a:ext>
                </a:extLst>
              </a:tr>
              <a:tr h="976481">
                <a:tc v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同級分超額篩選為同級分超</a:t>
                      </a: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額篩選勾選科目級分之總和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8749591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" name="雲朵形 8"/>
          <p:cNvSpPr/>
          <p:nvPr/>
        </p:nvSpPr>
        <p:spPr>
          <a:xfrm>
            <a:off x="14818438" y="782499"/>
            <a:ext cx="4191000" cy="215265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不需面試實作</a:t>
            </a:r>
            <a:endParaRPr lang="zh-TW" altLang="en-US" sz="48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914400" y="231499"/>
            <a:ext cx="1828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6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甄選入學</a:t>
            </a:r>
            <a:r>
              <a:rPr lang="en-US" altLang="zh-TW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6000" b="1" dirty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家政群幼保</a:t>
            </a:r>
            <a:r>
              <a:rPr kumimoji="1" lang="zh-TW" altLang="en-US" sz="6000" b="1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類</a:t>
            </a:r>
            <a:endParaRPr kumimoji="1" lang="en-US" altLang="zh-TW" sz="6000" b="1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60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招收名額</a:t>
            </a:r>
            <a:r>
              <a:rPr lang="en-US" altLang="zh-TW" sz="6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60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707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426240"/>
              </p:ext>
            </p:extLst>
          </p:nvPr>
        </p:nvGraphicFramePr>
        <p:xfrm>
          <a:off x="84876" y="2754633"/>
          <a:ext cx="16845104" cy="7328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970">
                  <a:extLst>
                    <a:ext uri="{9D8B030D-6E8A-4147-A177-3AD203B41FA5}">
                      <a16:colId xmlns:a16="http://schemas.microsoft.com/office/drawing/2014/main" val="1930144869"/>
                    </a:ext>
                  </a:extLst>
                </a:gridCol>
                <a:gridCol w="1829966">
                  <a:extLst>
                    <a:ext uri="{9D8B030D-6E8A-4147-A177-3AD203B41FA5}">
                      <a16:colId xmlns:a16="http://schemas.microsoft.com/office/drawing/2014/main" val="698546822"/>
                    </a:ext>
                  </a:extLst>
                </a:gridCol>
                <a:gridCol w="1829966">
                  <a:extLst>
                    <a:ext uri="{9D8B030D-6E8A-4147-A177-3AD203B41FA5}">
                      <a16:colId xmlns:a16="http://schemas.microsoft.com/office/drawing/2014/main" val="1507942633"/>
                    </a:ext>
                  </a:extLst>
                </a:gridCol>
                <a:gridCol w="1829966">
                  <a:extLst>
                    <a:ext uri="{9D8B030D-6E8A-4147-A177-3AD203B41FA5}">
                      <a16:colId xmlns:a16="http://schemas.microsoft.com/office/drawing/2014/main" val="2629232725"/>
                    </a:ext>
                  </a:extLst>
                </a:gridCol>
                <a:gridCol w="1705603">
                  <a:extLst>
                    <a:ext uri="{9D8B030D-6E8A-4147-A177-3AD203B41FA5}">
                      <a16:colId xmlns:a16="http://schemas.microsoft.com/office/drawing/2014/main" val="922804663"/>
                    </a:ext>
                  </a:extLst>
                </a:gridCol>
                <a:gridCol w="1705603">
                  <a:extLst>
                    <a:ext uri="{9D8B030D-6E8A-4147-A177-3AD203B41FA5}">
                      <a16:colId xmlns:a16="http://schemas.microsoft.com/office/drawing/2014/main" val="1657557295"/>
                    </a:ext>
                  </a:extLst>
                </a:gridCol>
                <a:gridCol w="4827166">
                  <a:extLst>
                    <a:ext uri="{9D8B030D-6E8A-4147-A177-3AD203B41FA5}">
                      <a16:colId xmlns:a16="http://schemas.microsoft.com/office/drawing/2014/main" val="2843784690"/>
                    </a:ext>
                  </a:extLst>
                </a:gridCol>
                <a:gridCol w="2259864">
                  <a:extLst>
                    <a:ext uri="{9D8B030D-6E8A-4147-A177-3AD203B41FA5}">
                      <a16:colId xmlns:a16="http://schemas.microsoft.com/office/drawing/2014/main" val="982287260"/>
                    </a:ext>
                  </a:extLst>
                </a:gridCol>
              </a:tblGrid>
              <a:tr h="605537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第一階段</a:t>
                      </a:r>
                    </a:p>
                  </a:txBody>
                  <a:tcPr marL="99895" marR="99895" marT="49948" marB="49948" anchor="ctr"/>
                </a:tc>
                <a:tc hMerge="1">
                  <a:txBody>
                    <a:bodyPr/>
                    <a:lstStyle/>
                    <a:p>
                      <a:endParaRPr lang="zh-TW" alt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第二階段指定項目甄試</a:t>
                      </a:r>
                    </a:p>
                  </a:txBody>
                  <a:tcPr marL="99895" marR="99895" marT="49948" marB="49948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3464893"/>
                  </a:ext>
                </a:extLst>
              </a:tr>
              <a:tr h="605537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統一入學測驗成績篩選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甄選總成績採計方式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2229766"/>
                  </a:ext>
                </a:extLst>
              </a:tr>
              <a:tr h="1242680">
                <a:tc rowSpan="7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績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處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理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方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式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科目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篩選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倍率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同級分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超額篩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選科目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統一入學測驗</a:t>
                      </a: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成績加權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指定項目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占總成</a:t>
                      </a: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績比率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extLst>
                  <a:ext uri="{0D108BD9-81ED-4DB2-BD59-A6C34878D82A}">
                    <a16:rowId xmlns:a16="http://schemas.microsoft.com/office/drawing/2014/main" val="206242110"/>
                  </a:ext>
                </a:extLst>
              </a:tr>
              <a:tr h="878233">
                <a:tc v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國文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占</a:t>
                      </a: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績</a:t>
                      </a: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</a:t>
                      </a:r>
                      <a:endParaRPr lang="en-US" altLang="zh-TW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率</a:t>
                      </a:r>
                    </a:p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30%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專題實作、實習科目學</a:t>
                      </a:r>
                    </a:p>
                    <a:p>
                      <a:pPr algn="just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習成果</a:t>
                      </a:r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含技能領域</a:t>
                      </a:r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20%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extLst>
                  <a:ext uri="{0D108BD9-81ED-4DB2-BD59-A6C34878D82A}">
                    <a16:rowId xmlns:a16="http://schemas.microsoft.com/office/drawing/2014/main" val="1853690006"/>
                  </a:ext>
                </a:extLst>
              </a:tr>
              <a:tr h="605537">
                <a:tc v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學習歷程備審資料審查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50%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extLst>
                  <a:ext uri="{0D108BD9-81ED-4DB2-BD59-A6C34878D82A}">
                    <a16:rowId xmlns:a16="http://schemas.microsoft.com/office/drawing/2014/main" val="1454189015"/>
                  </a:ext>
                </a:extLst>
              </a:tr>
              <a:tr h="605537">
                <a:tc v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extLst>
                  <a:ext uri="{0D108BD9-81ED-4DB2-BD59-A6C34878D82A}">
                    <a16:rowId xmlns:a16="http://schemas.microsoft.com/office/drawing/2014/main" val="1262641528"/>
                  </a:ext>
                </a:extLst>
              </a:tr>
              <a:tr h="605537">
                <a:tc v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專業一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extLst>
                  <a:ext uri="{0D108BD9-81ED-4DB2-BD59-A6C34878D82A}">
                    <a16:rowId xmlns:a16="http://schemas.microsoft.com/office/drawing/2014/main" val="1142210091"/>
                  </a:ext>
                </a:extLst>
              </a:tr>
              <a:tr h="513773">
                <a:tc v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專業二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extLst>
                  <a:ext uri="{0D108BD9-81ED-4DB2-BD59-A6C34878D82A}">
                    <a16:rowId xmlns:a16="http://schemas.microsoft.com/office/drawing/2014/main" val="1228351861"/>
                  </a:ext>
                </a:extLst>
              </a:tr>
              <a:tr h="878233">
                <a:tc v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同級分超額篩選為同級分超</a:t>
                      </a:r>
                    </a:p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額篩選勾選科目級分之總和</a:t>
                      </a:r>
                    </a:p>
                  </a:txBody>
                  <a:tcPr marL="99895" marR="99895" marT="49948" marB="49948" anchor="ctr"/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9895" marR="99895" marT="49948" marB="49948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8749591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" name="雲朵形 8"/>
          <p:cNvSpPr/>
          <p:nvPr/>
        </p:nvSpPr>
        <p:spPr>
          <a:xfrm>
            <a:off x="14818438" y="782499"/>
            <a:ext cx="4191000" cy="215265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不需面試實作</a:t>
            </a:r>
            <a:endParaRPr lang="zh-TW" altLang="en-US" sz="48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914400" y="231499"/>
            <a:ext cx="1828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6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甄選入學</a:t>
            </a:r>
            <a:r>
              <a:rPr lang="en-US" altLang="zh-TW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6000" b="1" dirty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商業與管理</a:t>
            </a:r>
            <a:r>
              <a:rPr kumimoji="1" lang="zh-TW" altLang="en-US" sz="6000" b="1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群</a:t>
            </a:r>
            <a:endParaRPr kumimoji="1" lang="en-US" altLang="zh-TW" sz="6000" b="1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60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招收名額</a:t>
            </a:r>
            <a:r>
              <a:rPr lang="en-US" altLang="zh-TW" sz="6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</a:t>
            </a:r>
            <a:r>
              <a:rPr lang="zh-TW" altLang="en-US" sz="60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129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243228" y="0"/>
            <a:ext cx="86502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學習準備建議方向</a:t>
            </a:r>
            <a:r>
              <a:rPr lang="en-US" altLang="zh-TW" sz="6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</a:p>
          <a:p>
            <a:r>
              <a:rPr lang="zh-TW" altLang="en-US" sz="6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</a:t>
            </a:r>
            <a:r>
              <a:rPr lang="zh-TW" altLang="en-US" sz="6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審資料準備指引搜尋路徑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222584" y="1979809"/>
            <a:ext cx="13563600" cy="8176042"/>
            <a:chOff x="222584" y="1979809"/>
            <a:chExt cx="13563600" cy="8176042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584" y="1979809"/>
              <a:ext cx="13563600" cy="8176042"/>
            </a:xfrm>
            <a:prstGeom prst="rect">
              <a:avLst/>
            </a:prstGeom>
          </p:spPr>
        </p:pic>
        <p:sp>
          <p:nvSpPr>
            <p:cNvPr id="10" name="Google Shape;725;p36"/>
            <p:cNvSpPr/>
            <p:nvPr/>
          </p:nvSpPr>
          <p:spPr>
            <a:xfrm>
              <a:off x="11568363" y="6406163"/>
              <a:ext cx="2209800" cy="352273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14020800" y="2247900"/>
            <a:ext cx="4089400" cy="1600200"/>
            <a:chOff x="9144000" y="2072026"/>
            <a:chExt cx="6446609" cy="1600200"/>
          </a:xfrm>
        </p:grpSpPr>
        <p:sp>
          <p:nvSpPr>
            <p:cNvPr id="6" name="流程圖: 替代程序 5"/>
            <p:cNvSpPr/>
            <p:nvPr/>
          </p:nvSpPr>
          <p:spPr>
            <a:xfrm>
              <a:off x="9144000" y="2072026"/>
              <a:ext cx="6440470" cy="1600200"/>
            </a:xfrm>
            <a:prstGeom prst="flowChartAlternateProcess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 dirty="0"/>
            </a:p>
          </p:txBody>
        </p:sp>
        <p:sp>
          <p:nvSpPr>
            <p:cNvPr id="16" name="Google Shape;720;p36"/>
            <p:cNvSpPr txBox="1">
              <a:spLocks/>
            </p:cNvSpPr>
            <p:nvPr/>
          </p:nvSpPr>
          <p:spPr>
            <a:xfrm>
              <a:off x="9150139" y="2643526"/>
              <a:ext cx="6440470" cy="536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  <a:buClr>
                  <a:schemeClr val="dk2"/>
                </a:buClr>
                <a:buSzPts val="2800"/>
                <a:buFont typeface="Twentieth Century"/>
                <a:buNone/>
              </a:pPr>
              <a:r>
                <a:rPr lang="en-US" altLang="zh-TW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1.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進入弘光科技大學</a:t>
              </a:r>
              <a:r>
                <a:rPr lang="zh-TW" altLang="en-US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招生</a:t>
              </a:r>
              <a:endPara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l">
                <a:spcBef>
                  <a:spcPts val="0"/>
                </a:spcBef>
                <a:buClr>
                  <a:schemeClr val="dk2"/>
                </a:buClr>
                <a:buSzPts val="2800"/>
                <a:buFont typeface="Twentieth Century"/>
                <a:buNone/>
              </a:pP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策略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中心</a:t>
              </a:r>
              <a:r>
                <a:rPr lang="zh-TW" altLang="en-US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網頁</a:t>
              </a:r>
              <a:endPara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l">
                <a:spcBef>
                  <a:spcPts val="0"/>
                </a:spcBef>
                <a:buClr>
                  <a:schemeClr val="dk2"/>
                </a:buClr>
                <a:buSzPts val="2800"/>
                <a:buFont typeface="Twentieth Century"/>
                <a:buNone/>
              </a:pPr>
              <a:r>
                <a:rPr lang="en-US" altLang="zh-TW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en-US" altLang="zh-TW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點選學習準備建議方向</a:t>
              </a:r>
              <a:endPara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0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914400" y="495300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6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二技申請入學</a:t>
            </a:r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065317"/>
              </p:ext>
            </p:extLst>
          </p:nvPr>
        </p:nvGraphicFramePr>
        <p:xfrm>
          <a:off x="1295400" y="1959430"/>
          <a:ext cx="16230601" cy="7527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3444549888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3224923744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738165638"/>
                    </a:ext>
                  </a:extLst>
                </a:gridCol>
                <a:gridCol w="6019801">
                  <a:extLst>
                    <a:ext uri="{9D8B030D-6E8A-4147-A177-3AD203B41FA5}">
                      <a16:colId xmlns:a16="http://schemas.microsoft.com/office/drawing/2014/main" val="471436042"/>
                    </a:ext>
                  </a:extLst>
                </a:gridCol>
              </a:tblGrid>
              <a:tr h="11619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學制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管道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方式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備註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8672095"/>
                  </a:ext>
                </a:extLst>
              </a:tr>
              <a:tr h="133597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日間部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二技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申請入學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356</a:t>
                      </a: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名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單獨招生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憑二技統測護理類成績單申請</a:t>
                      </a:r>
                      <a:endParaRPr kumimoji="1" lang="en-US" altLang="zh-TW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2504528"/>
                  </a:ext>
                </a:extLst>
              </a:tr>
              <a:tr h="141455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進修部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二技</a:t>
                      </a:r>
                      <a:r>
                        <a:rPr kumimoji="1" lang="en-US" altLang="zh-TW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A</a:t>
                      </a: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申請入學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100</a:t>
                      </a: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名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TW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憑二技統測護理類成績單申請</a:t>
                      </a:r>
                      <a:endParaRPr kumimoji="1" lang="en-US" altLang="zh-TW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上課時間每週一到五晚上</a:t>
                      </a:r>
                      <a:r>
                        <a:rPr kumimoji="1" lang="en-US" altLang="zh-TW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)</a:t>
                      </a:r>
                      <a:endParaRPr kumimoji="1" lang="zh-TW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2181898"/>
                  </a:ext>
                </a:extLst>
              </a:tr>
              <a:tr h="361498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進修部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二技</a:t>
                      </a:r>
                      <a:r>
                        <a:rPr kumimoji="1" lang="en-US" altLang="zh-TW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B</a:t>
                      </a: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申請入學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140</a:t>
                      </a: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名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TW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書審</a:t>
                      </a:r>
                      <a:endParaRPr kumimoji="1" lang="en-US" altLang="zh-TW" sz="3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★上課時間：</a:t>
                      </a:r>
                      <a:endParaRPr kumimoji="1" lang="en-US" altLang="zh-TW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時段一：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週二、三</a:t>
                      </a:r>
                      <a:r>
                        <a:rPr kumimoji="1" lang="en-US" altLang="zh-TW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全天</a:t>
                      </a:r>
                      <a:r>
                        <a:rPr kumimoji="1" lang="en-US" altLang="zh-TW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)</a:t>
                      </a: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為原則。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時段二：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週二、五</a:t>
                      </a:r>
                      <a:r>
                        <a:rPr kumimoji="1" lang="en-US" altLang="zh-TW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全天</a:t>
                      </a:r>
                      <a:r>
                        <a:rPr kumimoji="1" lang="en-US" altLang="zh-TW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)</a:t>
                      </a: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為原則。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※</a:t>
                      </a: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全天係指</a:t>
                      </a:r>
                      <a:r>
                        <a:rPr kumimoji="1" lang="en-US" altLang="zh-TW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8</a:t>
                      </a: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1" lang="en-US" altLang="zh-TW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10</a:t>
                      </a: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至</a:t>
                      </a:r>
                      <a:r>
                        <a:rPr kumimoji="1" lang="en-US" altLang="zh-TW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21</a:t>
                      </a: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1" lang="en-US" altLang="zh-TW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35</a:t>
                      </a: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5700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517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4962128" y="737018"/>
            <a:ext cx="9250052" cy="1332830"/>
          </a:xfrm>
          <a:prstGeom prst="rect">
            <a:avLst/>
          </a:prstGeom>
          <a:solidFill>
            <a:srgbClr val="FFC000"/>
          </a:solidFill>
          <a:ln w="47625" cap="flat" cmpd="dbl" algn="ctr">
            <a:solidFill>
              <a:sysClr val="window" lastClr="FFFFFF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報考二技護理系大絕招</a:t>
            </a:r>
            <a:endParaRPr kumimoji="0" lang="zh-TW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52600" y="2857500"/>
            <a:ext cx="1724750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步驟</a:t>
            </a:r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 </a:t>
            </a:r>
            <a:r>
              <a:rPr lang="en-US" altLang="zh-TW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持有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</a:t>
            </a:r>
            <a:r>
              <a:rPr lang="zh-TW" altLang="en-US" sz="4400" b="1" dirty="0">
                <a:solidFill>
                  <a:srgbClr val="66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二技統一入學測驗</a:t>
            </a: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護理類成績單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步驟</a:t>
            </a:r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 </a:t>
            </a:r>
            <a:r>
              <a:rPr lang="en-US" altLang="zh-TW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本校招生策略中心網頁</a:t>
            </a:r>
            <a:r>
              <a:rPr lang="en-US" altLang="zh-TW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https://aar.hk.edu.tw/</a:t>
            </a:r>
            <a:endParaRPr lang="en-US" altLang="zh-TW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報名</a:t>
            </a: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弘光科大</a:t>
            </a:r>
            <a:r>
              <a:rPr lang="zh-TW" altLang="en-US" sz="4400" b="1" dirty="0">
                <a:solidFill>
                  <a:srgbClr val="66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護理系二</a:t>
            </a:r>
            <a:r>
              <a:rPr lang="zh-TW" altLang="en-US" sz="4400" b="1" dirty="0" smtClean="0">
                <a:solidFill>
                  <a:srgbClr val="66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技日間</a:t>
            </a:r>
            <a:r>
              <a:rPr lang="zh-TW" altLang="en-US" sz="4400" b="1" dirty="0">
                <a:solidFill>
                  <a:srgbClr val="66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</a:t>
            </a:r>
            <a:r>
              <a:rPr lang="en-US" altLang="zh-TW" sz="4400" b="1" dirty="0">
                <a:solidFill>
                  <a:srgbClr val="66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400" b="1" dirty="0">
                <a:solidFill>
                  <a:srgbClr val="66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進修部</a:t>
            </a: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申請入學 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步驟</a:t>
            </a:r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 </a:t>
            </a:r>
            <a:r>
              <a:rPr lang="en-US" altLang="zh-TW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44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依</a:t>
            </a:r>
            <a:r>
              <a:rPr lang="zh-TW" altLang="en-US" sz="44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簡章報名期限內</a:t>
            </a: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完成報名</a:t>
            </a:r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放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榜後完成報到。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15468600" y="7501175"/>
            <a:ext cx="2528456" cy="2528446"/>
            <a:chOff x="0" y="0"/>
            <a:chExt cx="6350000" cy="6349975"/>
          </a:xfrm>
        </p:grpSpPr>
        <p:sp>
          <p:nvSpPr>
            <p:cNvPr id="11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print">
                <a:alphaModFix amt="86000"/>
              </a:blip>
              <a:stretch>
                <a:fillRect l="-28499" r="-49277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4962128" y="8585241"/>
            <a:ext cx="9250052" cy="9301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多元進修入學管道，就業機會極為暢通。</a:t>
            </a:r>
            <a:endParaRPr lang="en-US" altLang="zh-TW" sz="4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212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5410200" y="782499"/>
            <a:ext cx="8763000" cy="1084401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TW" sz="6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6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學年書審說明</a:t>
            </a: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1364536" y="2247900"/>
            <a:ext cx="14498919" cy="8386119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"/>
              <a:buNone/>
            </a:pPr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進修部二技</a:t>
            </a:r>
            <a:r>
              <a:rPr lang="en-US" altLang="zh-TW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組書審內容：</a:t>
            </a:r>
            <a:endParaRPr lang="en-US" altLang="zh-TW" sz="4000" b="1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SzPts val="1200"/>
              <a:buFont typeface="Wingdings"/>
              <a:buNone/>
              <a:tabLst>
                <a:tab pos="354965" algn="l"/>
              </a:tabLst>
            </a:pP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zh-TW" sz="4000" b="1" kern="1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護理工作年資證明文件或醫療院所在職證明文件</a:t>
            </a:r>
            <a:r>
              <a:rPr lang="en-US" altLang="zh-TW" sz="4000" b="1" kern="1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b="1" kern="1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擇一檢附</a:t>
            </a:r>
            <a:r>
              <a:rPr lang="en-US" altLang="zh-TW" sz="4000" b="1" kern="1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4000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0" indent="0">
              <a:lnSpc>
                <a:spcPct val="150000"/>
              </a:lnSpc>
              <a:buFont typeface="Wingdings"/>
              <a:buNone/>
            </a:pP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自傳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（含護理理念與生涯規劃）。</a:t>
            </a:r>
            <a:endParaRPr lang="en-US" altLang="zh-TW" sz="4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50000"/>
              </a:lnSpc>
              <a:buFont typeface="Wingdings"/>
              <a:buNone/>
            </a:pP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zh-TW" sz="4000" b="1" kern="1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其他有利審查資料</a:t>
            </a:r>
            <a:r>
              <a:rPr lang="en-US" altLang="zh-TW" sz="4000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4000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醫護相關專業證照及能力證明文件、</a:t>
            </a:r>
            <a:r>
              <a:rPr lang="zh-TW" altLang="en-US" sz="4000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</a:t>
            </a:r>
            <a:endParaRPr lang="en-US" altLang="zh-TW" sz="4000" b="1" kern="1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Font typeface="Wingdings"/>
              <a:buNone/>
            </a:pPr>
            <a:r>
              <a:rPr lang="zh-TW" altLang="en-US" sz="4000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US" altLang="zh-TW" sz="4000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zh-TW" sz="4000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學年度考生工作年資登記表、</a:t>
            </a:r>
            <a:r>
              <a:rPr lang="en-US" altLang="zh-TW" sz="4000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zh-TW" sz="4000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學年度專業研習與進</a:t>
            </a:r>
            <a:endParaRPr lang="en-US" altLang="zh-TW" sz="4000" b="1" kern="1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Font typeface="Wingdings"/>
              <a:buNone/>
            </a:pPr>
            <a:r>
              <a:rPr lang="zh-TW" altLang="en-US" sz="4000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</a:t>
            </a:r>
            <a:r>
              <a:rPr lang="zh-TW" altLang="zh-TW" sz="4000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修登記表</a:t>
            </a:r>
            <a:r>
              <a:rPr lang="en-US" altLang="zh-TW" sz="4000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4000" b="1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有利審查資料附上即可，無須每項都需要。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Group 9"/>
          <p:cNvGrpSpPr>
            <a:grpSpLocks noChangeAspect="1"/>
          </p:cNvGrpSpPr>
          <p:nvPr/>
        </p:nvGrpSpPr>
        <p:grpSpPr>
          <a:xfrm>
            <a:off x="15359006" y="7150305"/>
            <a:ext cx="2752531" cy="2752520"/>
            <a:chOff x="0" y="0"/>
            <a:chExt cx="6350000" cy="6349975"/>
          </a:xfrm>
        </p:grpSpPr>
        <p:sp>
          <p:nvSpPr>
            <p:cNvPr id="7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 cstate="print">
                <a:alphaModFix amt="86000"/>
              </a:blip>
              <a:stretch>
                <a:fillRect l="-28499" r="-49277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908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181600" y="460031"/>
            <a:ext cx="9906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弘光科大</a:t>
            </a:r>
            <a:endParaRPr lang="en-US" altLang="zh-TW" sz="8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期待你一起共學</a:t>
            </a:r>
            <a:endParaRPr lang="zh-TW" alt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1" y="5140433"/>
            <a:ext cx="3874604" cy="3894222"/>
          </a:xfrm>
          <a:prstGeom prst="rect">
            <a:avLst/>
          </a:prstGeom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-1524000" y="3996007"/>
            <a:ext cx="7924800" cy="10281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日四技諮詢群組</a:t>
            </a: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4773219" y="4059231"/>
            <a:ext cx="4438414" cy="698678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進四技諮詢群組</a:t>
            </a: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5143500"/>
            <a:ext cx="3866172" cy="389422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2" b="89700" l="2791" r="100000">
                        <a14:foregroundMark x1="14419" y1="47639" x2="21860" y2="48498"/>
                        <a14:foregroundMark x1="22326" y1="45064" x2="22326" y2="45064"/>
                        <a14:foregroundMark x1="34419" y1="42918" x2="35814" y2="45494"/>
                        <a14:foregroundMark x1="42326" y1="34764" x2="43256" y2="38197"/>
                        <a14:foregroundMark x1="47907" y1="33476" x2="49302" y2="33476"/>
                        <a14:foregroundMark x1="54884" y1="34764" x2="57209" y2="35193"/>
                        <a14:foregroundMark x1="61860" y1="27468" x2="65581" y2="32618"/>
                        <a14:foregroundMark x1="45581" y1="47210" x2="58605" y2="467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02933" y="54881"/>
            <a:ext cx="3417485" cy="2691746"/>
          </a:xfrm>
          <a:prstGeom prst="rect">
            <a:avLst/>
          </a:prstGeom>
        </p:spPr>
      </p:pic>
      <p:pic>
        <p:nvPicPr>
          <p:cNvPr id="17" name="Google Shape;813;p42"/>
          <p:cNvPicPr preferRelativeResize="0">
            <a:picLocks/>
          </p:cNvPicPr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14167483" y="5256700"/>
            <a:ext cx="3798404" cy="37779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14321994" y="3935213"/>
            <a:ext cx="32137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zh-TW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粉絲專頁</a:t>
            </a:r>
            <a:endParaRPr lang="zh-TW" alt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9016582" y="3996007"/>
            <a:ext cx="5280868" cy="1110337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/>
              <a:t>二技諮詢</a:t>
            </a:r>
            <a:r>
              <a:rPr lang="zh-TW" altLang="en-US" dirty="0"/>
              <a:t>群組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630" y="5270737"/>
            <a:ext cx="3790772" cy="37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5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sp>
        <p:nvSpPr>
          <p:cNvPr id="14" name="文字版面配置區 4"/>
          <p:cNvSpPr txBox="1">
            <a:spLocks/>
          </p:cNvSpPr>
          <p:nvPr/>
        </p:nvSpPr>
        <p:spPr>
          <a:xfrm>
            <a:off x="1066800" y="2454848"/>
            <a:ext cx="17526601" cy="7541981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8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護理</a:t>
            </a:r>
            <a:r>
              <a:rPr lang="zh-TW" altLang="en-US" sz="8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師高考通過率</a:t>
            </a:r>
            <a:r>
              <a:rPr lang="en-US" altLang="zh-TW" sz="8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85%</a:t>
            </a:r>
            <a:r>
              <a:rPr lang="zh-TW" altLang="en-US" sz="8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高於</a:t>
            </a:r>
            <a:r>
              <a:rPr lang="en-US" altLang="zh-TW" sz="8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</a:t>
            </a:r>
            <a:r>
              <a:rPr lang="zh-TW" altLang="en-US" sz="8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平均一</a:t>
            </a:r>
            <a:r>
              <a:rPr lang="zh-TW" altLang="en-US" sz="8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倍</a:t>
            </a:r>
            <a:endParaRPr lang="en-US" altLang="zh-TW" sz="88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8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8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</a:t>
            </a:r>
            <a:r>
              <a:rPr lang="zh-TW" altLang="en-US" sz="8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贏過頂尖大學</a:t>
            </a:r>
            <a:r>
              <a:rPr lang="zh-TW" altLang="en-US" sz="8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考生</a:t>
            </a:r>
            <a:endParaRPr lang="en-US" altLang="zh-TW" sz="88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6248400" y="272283"/>
            <a:ext cx="9937274" cy="1580436"/>
            <a:chOff x="6078999" y="210264"/>
            <a:chExt cx="6730390" cy="1304167"/>
          </a:xfrm>
        </p:grpSpPr>
        <p:sp>
          <p:nvSpPr>
            <p:cNvPr id="23" name="Freeform 24"/>
            <p:cNvSpPr/>
            <p:nvPr/>
          </p:nvSpPr>
          <p:spPr>
            <a:xfrm>
              <a:off x="6078999" y="210264"/>
              <a:ext cx="6730390" cy="1304167"/>
            </a:xfrm>
            <a:custGeom>
              <a:avLst/>
              <a:gdLst/>
              <a:ahLst/>
              <a:cxnLst/>
              <a:rect l="l" t="t" r="r" b="b"/>
              <a:pathLst>
                <a:path w="1086655" h="381973">
                  <a:moveTo>
                    <a:pt x="169107" y="0"/>
                  </a:moveTo>
                  <a:lnTo>
                    <a:pt x="917548" y="0"/>
                  </a:lnTo>
                  <a:cubicBezTo>
                    <a:pt x="1010943" y="0"/>
                    <a:pt x="1086655" y="75712"/>
                    <a:pt x="1086655" y="169107"/>
                  </a:cubicBezTo>
                  <a:lnTo>
                    <a:pt x="1086655" y="212866"/>
                  </a:lnTo>
                  <a:cubicBezTo>
                    <a:pt x="1086655" y="306261"/>
                    <a:pt x="1010943" y="381973"/>
                    <a:pt x="917548" y="381973"/>
                  </a:cubicBezTo>
                  <a:lnTo>
                    <a:pt x="169107" y="381973"/>
                  </a:lnTo>
                  <a:cubicBezTo>
                    <a:pt x="75712" y="381973"/>
                    <a:pt x="0" y="306261"/>
                    <a:pt x="0" y="212866"/>
                  </a:cubicBezTo>
                  <a:lnTo>
                    <a:pt x="0" y="169107"/>
                  </a:lnTo>
                  <a:cubicBezTo>
                    <a:pt x="0" y="75712"/>
                    <a:pt x="75712" y="0"/>
                    <a:pt x="169107" y="0"/>
                  </a:cubicBezTo>
                  <a:close/>
                </a:path>
              </a:pathLst>
            </a:custGeom>
            <a:solidFill>
              <a:srgbClr val="F1CA88"/>
            </a:solidFill>
          </p:spPr>
        </p:sp>
        <p:sp>
          <p:nvSpPr>
            <p:cNvPr id="24" name="標題 3">
              <a:extLst>
                <a:ext uri="{FF2B5EF4-FFF2-40B4-BE49-F238E27FC236}">
                  <a16:creationId xmlns:a16="http://schemas.microsoft.com/office/drawing/2014/main" id="{BA65B37A-2D50-1C54-76C6-1BFCABFAE3F0}"/>
                </a:ext>
              </a:extLst>
            </p:cNvPr>
            <p:cNvSpPr txBox="1">
              <a:spLocks/>
            </p:cNvSpPr>
            <p:nvPr/>
          </p:nvSpPr>
          <p:spPr>
            <a:xfrm>
              <a:off x="6231581" y="477451"/>
              <a:ext cx="6577808" cy="93269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TW" altLang="en-US" sz="9000" b="1" kern="100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</a:rPr>
                <a:t>畢業即就業</a:t>
              </a:r>
              <a:endParaRPr lang="zh-TW" altLang="en-US" sz="90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endParaRPr>
            </a:p>
          </p:txBody>
        </p:sp>
      </p:grpSp>
      <p:sp>
        <p:nvSpPr>
          <p:cNvPr id="12" name="投影片編號版面配置區 10">
            <a:extLst>
              <a:ext uri="{FF2B5EF4-FFF2-40B4-BE49-F238E27FC236}">
                <a16:creationId xmlns:a16="http://schemas.microsoft.com/office/drawing/2014/main" id="{F2BE75C1-70A4-1AA8-12C5-59DC575D79E9}"/>
              </a:ext>
            </a:extLst>
          </p:cNvPr>
          <p:cNvSpPr txBox="1">
            <a:spLocks/>
          </p:cNvSpPr>
          <p:nvPr/>
        </p:nvSpPr>
        <p:spPr>
          <a:xfrm>
            <a:off x="16130337" y="9921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b="1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 smtClean="0"/>
              <a:t>2</a:t>
            </a:r>
            <a:endParaRPr lang="en-US" sz="24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5" b="99141" l="1035" r="98836">
                        <a14:foregroundMark x1="56274" y1="18385" x2="76973" y2="22337"/>
                        <a14:foregroundMark x1="54463" y1="21306" x2="67658" y2="35567"/>
                        <a14:foregroundMark x1="69858" y1="14948" x2="74644" y2="80069"/>
                        <a14:foregroundMark x1="78266" y1="12371" x2="80595" y2="75258"/>
                        <a14:foregroundMark x1="83441" y1="12199" x2="85770" y2="69244"/>
                        <a14:foregroundMark x1="57568" y1="75086" x2="57568" y2="86254"/>
                        <a14:foregroundMark x1="54334" y1="80928" x2="56404" y2="89519"/>
                        <a14:foregroundMark x1="57568" y1="89691" x2="72962" y2="80069"/>
                        <a14:foregroundMark x1="89004" y1="69759" x2="94567" y2="65636"/>
                        <a14:foregroundMark x1="87322" y1="64433" x2="93661" y2="60825"/>
                        <a14:foregroundMark x1="88486" y1="56701" x2="92755" y2="532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78643" y="7683358"/>
            <a:ext cx="2843806" cy="267913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93" l="9939" r="89858"/>
                    </a14:imgEffect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6887" y="7744269"/>
            <a:ext cx="6843126" cy="3009747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2407" l="9649" r="8969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06441" y="3858531"/>
            <a:ext cx="2681559" cy="317553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70" b="98009" l="1707" r="100000">
                        <a14:foregroundMark x1="52683" y1="7965" x2="53659" y2="27212"/>
                        <a14:foregroundMark x1="25610" y1="38938" x2="34390" y2="336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06065" y="5232763"/>
            <a:ext cx="2516942" cy="2774775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433" r="89827"/>
                    </a14:imgEffect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07926" y="5834892"/>
            <a:ext cx="3951501" cy="4729030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6" b="90000" l="2190" r="895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2506" y="8229500"/>
            <a:ext cx="1814559" cy="2384092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61" b="94558" l="4095" r="95690">
                        <a14:foregroundMark x1="62716" y1="14059" x2="69612" y2="85261"/>
                        <a14:foregroundMark x1="55388" y1="13605" x2="77371" y2="15420"/>
                        <a14:foregroundMark x1="61207" y1="87528" x2="79957" y2="86395"/>
                        <a14:foregroundMark x1="75647" y1="61905" x2="76078" y2="76417"/>
                        <a14:foregroundMark x1="66595" y1="31746" x2="58621" y2="63719"/>
                        <a14:foregroundMark x1="72198" y1="17687" x2="73922" y2="49433"/>
                        <a14:foregroundMark x1="77586" y1="39909" x2="79957" y2="49433"/>
                        <a14:foregroundMark x1="57974" y1="53515" x2="54957" y2="589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6858" y="7744269"/>
            <a:ext cx="2848203" cy="270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2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sp>
        <p:nvSpPr>
          <p:cNvPr id="14" name="文字版面配置區 4"/>
          <p:cNvSpPr txBox="1">
            <a:spLocks/>
          </p:cNvSpPr>
          <p:nvPr/>
        </p:nvSpPr>
        <p:spPr>
          <a:xfrm>
            <a:off x="506834" y="2672918"/>
            <a:ext cx="17526601" cy="7541981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50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50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50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50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40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6248400" y="272283"/>
            <a:ext cx="7924800" cy="1580436"/>
            <a:chOff x="6078999" y="210264"/>
            <a:chExt cx="7233155" cy="1304167"/>
          </a:xfrm>
        </p:grpSpPr>
        <p:sp>
          <p:nvSpPr>
            <p:cNvPr id="23" name="Freeform 24"/>
            <p:cNvSpPr/>
            <p:nvPr/>
          </p:nvSpPr>
          <p:spPr>
            <a:xfrm>
              <a:off x="6078999" y="210264"/>
              <a:ext cx="6730390" cy="1304167"/>
            </a:xfrm>
            <a:custGeom>
              <a:avLst/>
              <a:gdLst/>
              <a:ahLst/>
              <a:cxnLst/>
              <a:rect l="l" t="t" r="r" b="b"/>
              <a:pathLst>
                <a:path w="1086655" h="381973">
                  <a:moveTo>
                    <a:pt x="169107" y="0"/>
                  </a:moveTo>
                  <a:lnTo>
                    <a:pt x="917548" y="0"/>
                  </a:lnTo>
                  <a:cubicBezTo>
                    <a:pt x="1010943" y="0"/>
                    <a:pt x="1086655" y="75712"/>
                    <a:pt x="1086655" y="169107"/>
                  </a:cubicBezTo>
                  <a:lnTo>
                    <a:pt x="1086655" y="212866"/>
                  </a:lnTo>
                  <a:cubicBezTo>
                    <a:pt x="1086655" y="306261"/>
                    <a:pt x="1010943" y="381973"/>
                    <a:pt x="917548" y="381973"/>
                  </a:cubicBezTo>
                  <a:lnTo>
                    <a:pt x="169107" y="381973"/>
                  </a:lnTo>
                  <a:cubicBezTo>
                    <a:pt x="75712" y="381973"/>
                    <a:pt x="0" y="306261"/>
                    <a:pt x="0" y="212866"/>
                  </a:cubicBezTo>
                  <a:lnTo>
                    <a:pt x="0" y="169107"/>
                  </a:lnTo>
                  <a:cubicBezTo>
                    <a:pt x="0" y="75712"/>
                    <a:pt x="75712" y="0"/>
                    <a:pt x="169107" y="0"/>
                  </a:cubicBezTo>
                  <a:close/>
                </a:path>
              </a:pathLst>
            </a:custGeom>
            <a:solidFill>
              <a:srgbClr val="F1CA88"/>
            </a:solidFill>
          </p:spPr>
        </p:sp>
        <p:sp>
          <p:nvSpPr>
            <p:cNvPr id="24" name="標題 3">
              <a:extLst>
                <a:ext uri="{FF2B5EF4-FFF2-40B4-BE49-F238E27FC236}">
                  <a16:creationId xmlns:a16="http://schemas.microsoft.com/office/drawing/2014/main" id="{BA65B37A-2D50-1C54-76C6-1BFCABFAE3F0}"/>
                </a:ext>
              </a:extLst>
            </p:cNvPr>
            <p:cNvSpPr txBox="1">
              <a:spLocks/>
            </p:cNvSpPr>
            <p:nvPr/>
          </p:nvSpPr>
          <p:spPr>
            <a:xfrm>
              <a:off x="6734346" y="434192"/>
              <a:ext cx="6577808" cy="93269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TW" altLang="en-US" sz="9000" b="1" kern="100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</a:rPr>
                <a:t>學</a:t>
              </a:r>
              <a:r>
                <a:rPr lang="zh-TW" altLang="en-US" sz="90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</a:rPr>
                <a:t>費</a:t>
              </a:r>
              <a:r>
                <a:rPr lang="zh-TW" altLang="en-US" sz="9000" b="1" kern="100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</a:rPr>
                <a:t>無負擔</a:t>
              </a:r>
              <a:endParaRPr lang="zh-TW" altLang="en-US" sz="90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endParaRPr>
            </a:p>
          </p:txBody>
        </p:sp>
      </p:grpSp>
      <p:sp>
        <p:nvSpPr>
          <p:cNvPr id="12" name="投影片編號版面配置區 10">
            <a:extLst>
              <a:ext uri="{FF2B5EF4-FFF2-40B4-BE49-F238E27FC236}">
                <a16:creationId xmlns:a16="http://schemas.microsoft.com/office/drawing/2014/main" id="{F2BE75C1-70A4-1AA8-12C5-59DC575D79E9}"/>
              </a:ext>
            </a:extLst>
          </p:cNvPr>
          <p:cNvSpPr txBox="1">
            <a:spLocks/>
          </p:cNvSpPr>
          <p:nvPr/>
        </p:nvSpPr>
        <p:spPr>
          <a:xfrm>
            <a:off x="16130337" y="9921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b="1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 smtClean="0"/>
              <a:t>2</a:t>
            </a:r>
            <a:endParaRPr lang="en-US" sz="24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91" y="3260937"/>
            <a:ext cx="4456234" cy="307256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4328" y="5653658"/>
            <a:ext cx="4898271" cy="47743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/>
          <a:srcRect b="29568"/>
          <a:stretch/>
        </p:blipFill>
        <p:spPr>
          <a:xfrm>
            <a:off x="12094329" y="5155443"/>
            <a:ext cx="3429345" cy="42274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78094" y="6704719"/>
            <a:ext cx="3542906" cy="45550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78094" y="7830574"/>
            <a:ext cx="4327958" cy="552902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8"/>
          <a:srcRect b="24273"/>
          <a:stretch/>
        </p:blipFill>
        <p:spPr>
          <a:xfrm>
            <a:off x="12101506" y="7238095"/>
            <a:ext cx="3422168" cy="52115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9"/>
          <a:srcRect l="51518" t="3581" b="60116"/>
          <a:stretch/>
        </p:blipFill>
        <p:spPr>
          <a:xfrm>
            <a:off x="3200456" y="7117684"/>
            <a:ext cx="8223314" cy="2804191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01507" y="4618851"/>
            <a:ext cx="3462705" cy="476138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03002" y="4072074"/>
            <a:ext cx="4889598" cy="488424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01506" y="8478172"/>
            <a:ext cx="5190372" cy="444705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01506" y="6214007"/>
            <a:ext cx="4129093" cy="400913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14"/>
          <a:srcRect t="28998"/>
          <a:stretch/>
        </p:blipFill>
        <p:spPr>
          <a:xfrm>
            <a:off x="12101507" y="3506161"/>
            <a:ext cx="5274865" cy="478104"/>
          </a:xfrm>
          <a:prstGeom prst="rect">
            <a:avLst/>
          </a:prstGeom>
        </p:spPr>
      </p:pic>
      <p:sp>
        <p:nvSpPr>
          <p:cNvPr id="27" name="圓角矩形 26"/>
          <p:cNvSpPr/>
          <p:nvPr/>
        </p:nvSpPr>
        <p:spPr>
          <a:xfrm>
            <a:off x="276332" y="1964582"/>
            <a:ext cx="8219911" cy="990600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提供各式獎學金，讓你生活無</a:t>
            </a:r>
            <a:r>
              <a:rPr lang="zh-TW" altLang="en-US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負擔</a:t>
            </a:r>
            <a:endParaRPr lang="en-US" altLang="zh-TW" sz="4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圓角矩形 27"/>
          <p:cNvSpPr/>
          <p:nvPr/>
        </p:nvSpPr>
        <p:spPr>
          <a:xfrm>
            <a:off x="287810" y="3237860"/>
            <a:ext cx="5715000" cy="2994942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圓角矩形 28"/>
          <p:cNvSpPr/>
          <p:nvPr/>
        </p:nvSpPr>
        <p:spPr>
          <a:xfrm>
            <a:off x="12078094" y="2082719"/>
            <a:ext cx="3088531" cy="981876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4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dirty="0"/>
          </a:p>
        </p:txBody>
      </p:sp>
      <p:sp>
        <p:nvSpPr>
          <p:cNvPr id="31" name="圓角矩形 30"/>
          <p:cNvSpPr/>
          <p:nvPr/>
        </p:nvSpPr>
        <p:spPr>
          <a:xfrm>
            <a:off x="276332" y="6604771"/>
            <a:ext cx="2705100" cy="1097856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政府</a:t>
            </a:r>
            <a:r>
              <a:rPr lang="zh-TW" altLang="en-US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補助</a:t>
            </a:r>
            <a:endParaRPr lang="en-US" altLang="zh-TW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圓角矩形 31"/>
          <p:cNvSpPr/>
          <p:nvPr/>
        </p:nvSpPr>
        <p:spPr>
          <a:xfrm>
            <a:off x="3172087" y="6286872"/>
            <a:ext cx="8298780" cy="3679227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en-US" altLang="zh-TW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  <a:r>
              <a:rPr kumimoji="1" lang="zh-TW" altLang="en-US" sz="4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r>
              <a:rPr kumimoji="1"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雜費</a:t>
            </a:r>
            <a:r>
              <a:rPr kumimoji="1" lang="zh-TW" altLang="en-US" sz="4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定額</a:t>
            </a:r>
            <a:r>
              <a:rPr kumimoji="1" lang="en-US" altLang="zh-TW" sz="4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1.75</a:t>
            </a:r>
            <a:r>
              <a:rPr kumimoji="1" lang="zh-TW" altLang="en-US" sz="4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萬減免</a:t>
            </a:r>
            <a:r>
              <a:rPr kumimoji="1" lang="en-US" altLang="zh-TW" sz="4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  <a:endParaRPr lang="zh-TW" altLang="en-US" sz="4000" b="1" kern="1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</p:txBody>
      </p:sp>
      <p:sp>
        <p:nvSpPr>
          <p:cNvPr id="33" name="圓角矩形 32"/>
          <p:cNvSpPr/>
          <p:nvPr/>
        </p:nvSpPr>
        <p:spPr>
          <a:xfrm>
            <a:off x="11880397" y="3218223"/>
            <a:ext cx="5979746" cy="6116277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12247623" y="2189093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工讀機會多</a:t>
            </a:r>
            <a:endParaRPr lang="en-US" altLang="zh-TW" sz="4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5" name="圖片 3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9" b="97887" l="9620" r="100000">
                        <a14:foregroundMark x1="43848" y1="8216" x2="53244" y2="8685"/>
                        <a14:foregroundMark x1="60626" y1="14554" x2="65101" y2="18310"/>
                        <a14:foregroundMark x1="51678" y1="23474" x2="52349" y2="326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21409" y="1987239"/>
            <a:ext cx="3768333" cy="3591297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71" b="97120" l="3846" r="8959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70270" y="2018867"/>
            <a:ext cx="1552016" cy="1232055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78" b="90000" l="3366" r="899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332" y="7994569"/>
            <a:ext cx="3114630" cy="22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6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6553200" y="210264"/>
            <a:ext cx="11049000" cy="1803665"/>
            <a:chOff x="6078999" y="210264"/>
            <a:chExt cx="6730390" cy="1402449"/>
          </a:xfrm>
        </p:grpSpPr>
        <p:sp>
          <p:nvSpPr>
            <p:cNvPr id="23" name="Freeform 24"/>
            <p:cNvSpPr/>
            <p:nvPr/>
          </p:nvSpPr>
          <p:spPr>
            <a:xfrm>
              <a:off x="6078999" y="210264"/>
              <a:ext cx="6730390" cy="1304167"/>
            </a:xfrm>
            <a:custGeom>
              <a:avLst/>
              <a:gdLst/>
              <a:ahLst/>
              <a:cxnLst/>
              <a:rect l="l" t="t" r="r" b="b"/>
              <a:pathLst>
                <a:path w="1086655" h="381973">
                  <a:moveTo>
                    <a:pt x="169107" y="0"/>
                  </a:moveTo>
                  <a:lnTo>
                    <a:pt x="917548" y="0"/>
                  </a:lnTo>
                  <a:cubicBezTo>
                    <a:pt x="1010943" y="0"/>
                    <a:pt x="1086655" y="75712"/>
                    <a:pt x="1086655" y="169107"/>
                  </a:cubicBezTo>
                  <a:lnTo>
                    <a:pt x="1086655" y="212866"/>
                  </a:lnTo>
                  <a:cubicBezTo>
                    <a:pt x="1086655" y="306261"/>
                    <a:pt x="1010943" y="381973"/>
                    <a:pt x="917548" y="381973"/>
                  </a:cubicBezTo>
                  <a:lnTo>
                    <a:pt x="169107" y="381973"/>
                  </a:lnTo>
                  <a:cubicBezTo>
                    <a:pt x="75712" y="381973"/>
                    <a:pt x="0" y="306261"/>
                    <a:pt x="0" y="212866"/>
                  </a:cubicBezTo>
                  <a:lnTo>
                    <a:pt x="0" y="169107"/>
                  </a:lnTo>
                  <a:cubicBezTo>
                    <a:pt x="0" y="75712"/>
                    <a:pt x="75712" y="0"/>
                    <a:pt x="169107" y="0"/>
                  </a:cubicBezTo>
                  <a:close/>
                </a:path>
              </a:pathLst>
            </a:custGeom>
            <a:solidFill>
              <a:srgbClr val="F1CA88"/>
            </a:solidFill>
          </p:spPr>
        </p:sp>
        <p:sp>
          <p:nvSpPr>
            <p:cNvPr id="24" name="標題 3">
              <a:extLst>
                <a:ext uri="{FF2B5EF4-FFF2-40B4-BE49-F238E27FC236}">
                  <a16:creationId xmlns:a16="http://schemas.microsoft.com/office/drawing/2014/main" id="{BA65B37A-2D50-1C54-76C6-1BFCABFAE3F0}"/>
                </a:ext>
              </a:extLst>
            </p:cNvPr>
            <p:cNvSpPr txBox="1">
              <a:spLocks/>
            </p:cNvSpPr>
            <p:nvPr/>
          </p:nvSpPr>
          <p:spPr>
            <a:xfrm>
              <a:off x="6682413" y="287150"/>
              <a:ext cx="6126976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TW" altLang="en-US" sz="9000" b="1" kern="100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</a:rPr>
                <a:t>全國首座智慧病房</a:t>
              </a:r>
              <a:endParaRPr lang="zh-TW" altLang="en-US" sz="90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endParaRPr>
            </a:p>
          </p:txBody>
        </p:sp>
      </p:grpSp>
      <p:sp>
        <p:nvSpPr>
          <p:cNvPr id="12" name="投影片編號版面配置區 10">
            <a:extLst>
              <a:ext uri="{FF2B5EF4-FFF2-40B4-BE49-F238E27FC236}">
                <a16:creationId xmlns:a16="http://schemas.microsoft.com/office/drawing/2014/main" id="{F2BE75C1-70A4-1AA8-12C5-59DC575D79E9}"/>
              </a:ext>
            </a:extLst>
          </p:cNvPr>
          <p:cNvSpPr txBox="1">
            <a:spLocks/>
          </p:cNvSpPr>
          <p:nvPr/>
        </p:nvSpPr>
        <p:spPr>
          <a:xfrm>
            <a:off x="16130337" y="9921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b="1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 smtClean="0"/>
              <a:t>3</a:t>
            </a:r>
            <a:endParaRPr lang="en-US" sz="2400" dirty="0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FCC4D62B-222E-1740-7149-7A2B8D5C265E}"/>
              </a:ext>
            </a:extLst>
          </p:cNvPr>
          <p:cNvSpPr/>
          <p:nvPr/>
        </p:nvSpPr>
        <p:spPr>
          <a:xfrm rot="700021">
            <a:off x="16316569" y="1825971"/>
            <a:ext cx="1930893" cy="1629468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3" y="2171700"/>
            <a:ext cx="9251683" cy="58674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262" y="2798476"/>
            <a:ext cx="8686800" cy="633885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067728" y="8736200"/>
            <a:ext cx="51283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7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VR</a:t>
            </a:r>
            <a:r>
              <a:rPr lang="zh-TW" altLang="en-US" sz="7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虛擬病房</a:t>
            </a:r>
            <a:endParaRPr lang="zh-TW" altLang="en-US" sz="7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434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sp>
        <p:nvSpPr>
          <p:cNvPr id="16" name="Freeform 24"/>
          <p:cNvSpPr/>
          <p:nvPr/>
        </p:nvSpPr>
        <p:spPr>
          <a:xfrm>
            <a:off x="7971677" y="204854"/>
            <a:ext cx="6881711" cy="1406801"/>
          </a:xfrm>
          <a:custGeom>
            <a:avLst/>
            <a:gdLst/>
            <a:ahLst/>
            <a:cxnLst/>
            <a:rect l="l" t="t" r="r" b="b"/>
            <a:pathLst>
              <a:path w="1086655" h="381973">
                <a:moveTo>
                  <a:pt x="169107" y="0"/>
                </a:moveTo>
                <a:lnTo>
                  <a:pt x="917548" y="0"/>
                </a:lnTo>
                <a:cubicBezTo>
                  <a:pt x="1010943" y="0"/>
                  <a:pt x="1086655" y="75712"/>
                  <a:pt x="1086655" y="169107"/>
                </a:cubicBezTo>
                <a:lnTo>
                  <a:pt x="1086655" y="212866"/>
                </a:lnTo>
                <a:cubicBezTo>
                  <a:pt x="1086655" y="306261"/>
                  <a:pt x="1010943" y="381973"/>
                  <a:pt x="917548" y="381973"/>
                </a:cubicBezTo>
                <a:lnTo>
                  <a:pt x="169107" y="381973"/>
                </a:lnTo>
                <a:cubicBezTo>
                  <a:pt x="75712" y="381973"/>
                  <a:pt x="0" y="306261"/>
                  <a:pt x="0" y="212866"/>
                </a:cubicBezTo>
                <a:lnTo>
                  <a:pt x="0" y="169107"/>
                </a:lnTo>
                <a:cubicBezTo>
                  <a:pt x="0" y="75712"/>
                  <a:pt x="75712" y="0"/>
                  <a:pt x="169107" y="0"/>
                </a:cubicBezTo>
                <a:close/>
              </a:path>
            </a:pathLst>
          </a:custGeom>
          <a:solidFill>
            <a:srgbClr val="F1CA88"/>
          </a:solidFill>
        </p:spPr>
      </p:sp>
      <p:sp>
        <p:nvSpPr>
          <p:cNvPr id="17" name="矩形 16"/>
          <p:cNvSpPr/>
          <p:nvPr/>
        </p:nvSpPr>
        <p:spPr>
          <a:xfrm>
            <a:off x="8322798" y="420502"/>
            <a:ext cx="60324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/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wentieth Century"/>
                <a:sym typeface="Twentieth Century"/>
              </a:rPr>
              <a:t>虛擬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wentieth Century"/>
                <a:sym typeface="Twentieth Century"/>
              </a:rPr>
              <a:t>實境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wentieth Century"/>
                <a:sym typeface="Twentieth Century"/>
              </a:rPr>
              <a:t>(</a:t>
            </a:r>
            <a:r>
              <a:rPr lang="en-US" altLang="zh-TW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wentieth Century"/>
                <a:sym typeface="Twentieth Century"/>
              </a:rPr>
              <a:t>VR</a:t>
            </a:r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wentieth Century"/>
                <a:sym typeface="Twentieth Century"/>
              </a:rPr>
              <a:t>、</a:t>
            </a:r>
            <a:r>
              <a:rPr lang="en-US" altLang="zh-TW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wentieth Century"/>
                <a:sym typeface="Twentieth Century"/>
              </a:rPr>
              <a:t>AR)</a:t>
            </a:r>
            <a:endParaRPr lang="zh-TW" altLang="en-US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0536" y="2431184"/>
            <a:ext cx="5889128" cy="65223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25" y="2280138"/>
            <a:ext cx="6070063" cy="66733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投影片編號版面配置區 10">
            <a:extLst>
              <a:ext uri="{FF2B5EF4-FFF2-40B4-BE49-F238E27FC236}">
                <a16:creationId xmlns:a16="http://schemas.microsoft.com/office/drawing/2014/main" id="{F2BE75C1-70A4-1AA8-12C5-59DC575D79E9}"/>
              </a:ext>
            </a:extLst>
          </p:cNvPr>
          <p:cNvSpPr txBox="1">
            <a:spLocks/>
          </p:cNvSpPr>
          <p:nvPr/>
        </p:nvSpPr>
        <p:spPr>
          <a:xfrm>
            <a:off x="16130337" y="9921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b="1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 smtClean="0"/>
              <a:t>14</a:t>
            </a:r>
            <a:endParaRPr lang="en-US" sz="2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5016" y="3146366"/>
            <a:ext cx="7117257" cy="49409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961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5607144" y="7546283"/>
            <a:ext cx="2528456" cy="2528446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 cstate="print">
                <a:alphaModFix amt="86000"/>
              </a:blip>
              <a:stretch>
                <a:fillRect l="-28499" r="-49277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2396852"/>
            <a:ext cx="5605832" cy="7071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投影片編號版面配置區 10">
            <a:extLst>
              <a:ext uri="{FF2B5EF4-FFF2-40B4-BE49-F238E27FC236}">
                <a16:creationId xmlns:a16="http://schemas.microsoft.com/office/drawing/2014/main" id="{F2BE75C1-70A4-1AA8-12C5-59DC575D79E9}"/>
              </a:ext>
            </a:extLst>
          </p:cNvPr>
          <p:cNvSpPr txBox="1">
            <a:spLocks/>
          </p:cNvSpPr>
          <p:nvPr/>
        </p:nvSpPr>
        <p:spPr>
          <a:xfrm>
            <a:off x="16130337" y="9921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b="1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 smtClean="0"/>
              <a:t>12</a:t>
            </a:r>
            <a:endParaRPr lang="en-US" sz="24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59619" y="3221153"/>
            <a:ext cx="6652866" cy="5468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71" y="828262"/>
            <a:ext cx="6221333" cy="495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0085" y="5811305"/>
            <a:ext cx="6247619" cy="4448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1382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671978" y="5291852"/>
            <a:ext cx="4397912" cy="6094843"/>
            <a:chOff x="0" y="0"/>
            <a:chExt cx="3230879" cy="44775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30879" cy="4477511"/>
            </a:xfrm>
            <a:custGeom>
              <a:avLst/>
              <a:gdLst/>
              <a:ahLst/>
              <a:cxnLst/>
              <a:rect l="l" t="t" r="r" b="b"/>
              <a:pathLst>
                <a:path w="3230879" h="4477511">
                  <a:moveTo>
                    <a:pt x="3230879" y="4477511"/>
                  </a:moveTo>
                  <a:lnTo>
                    <a:pt x="0" y="4477511"/>
                  </a:lnTo>
                  <a:lnTo>
                    <a:pt x="0" y="0"/>
                  </a:lnTo>
                  <a:lnTo>
                    <a:pt x="3230879" y="0"/>
                  </a:lnTo>
                  <a:lnTo>
                    <a:pt x="3230879" y="4477511"/>
                  </a:lnTo>
                  <a:close/>
                </a:path>
              </a:pathLst>
            </a:custGeom>
            <a:blipFill>
              <a:blip r:embed="rId2" cstate="print">
                <a:alphaModFix amt="85000"/>
              </a:blip>
              <a:stretch>
                <a:fillRect t="-22" b="-22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1887" y="-8355"/>
              <a:ext cx="3179243" cy="4416994"/>
            </a:xfrm>
            <a:custGeom>
              <a:avLst/>
              <a:gdLst/>
              <a:ahLst/>
              <a:cxnLst/>
              <a:rect l="l" t="t" r="r" b="b"/>
              <a:pathLst>
                <a:path w="3179243" h="4416994">
                  <a:moveTo>
                    <a:pt x="2234484" y="3209045"/>
                  </a:moveTo>
                  <a:cubicBezTo>
                    <a:pt x="2216733" y="3125350"/>
                    <a:pt x="2208707" y="3041472"/>
                    <a:pt x="2224622" y="2956701"/>
                  </a:cubicBezTo>
                  <a:cubicBezTo>
                    <a:pt x="2274301" y="2692083"/>
                    <a:pt x="2569154" y="2525080"/>
                    <a:pt x="2741218" y="2347165"/>
                  </a:cubicBezTo>
                  <a:cubicBezTo>
                    <a:pt x="3043007" y="2035119"/>
                    <a:pt x="3179243" y="1571340"/>
                    <a:pt x="3094168" y="1145649"/>
                  </a:cubicBezTo>
                  <a:cubicBezTo>
                    <a:pt x="3009094" y="719956"/>
                    <a:pt x="2705070" y="344166"/>
                    <a:pt x="2306528" y="172082"/>
                  </a:cubicBezTo>
                  <a:cubicBezTo>
                    <a:pt x="1907986" y="0"/>
                    <a:pt x="1425989" y="36399"/>
                    <a:pt x="1057811" y="266385"/>
                  </a:cubicBezTo>
                  <a:cubicBezTo>
                    <a:pt x="726815" y="473146"/>
                    <a:pt x="499382" y="816601"/>
                    <a:pt x="361482" y="1181695"/>
                  </a:cubicBezTo>
                  <a:cubicBezTo>
                    <a:pt x="223581" y="1546790"/>
                    <a:pt x="166658" y="1936581"/>
                    <a:pt x="110635" y="2322809"/>
                  </a:cubicBezTo>
                  <a:cubicBezTo>
                    <a:pt x="53608" y="2715948"/>
                    <a:pt x="0" y="3135087"/>
                    <a:pt x="166656" y="3495690"/>
                  </a:cubicBezTo>
                  <a:cubicBezTo>
                    <a:pt x="361245" y="3916734"/>
                    <a:pt x="811812" y="4157209"/>
                    <a:pt x="1254118" y="4296871"/>
                  </a:cubicBezTo>
                  <a:cubicBezTo>
                    <a:pt x="1473079" y="4366010"/>
                    <a:pt x="1714871" y="4416994"/>
                    <a:pt x="1928132" y="4331881"/>
                  </a:cubicBezTo>
                  <a:cubicBezTo>
                    <a:pt x="2129295" y="4251595"/>
                    <a:pt x="2270860" y="4057760"/>
                    <a:pt x="2326725" y="3848482"/>
                  </a:cubicBezTo>
                  <a:cubicBezTo>
                    <a:pt x="2385320" y="3628956"/>
                    <a:pt x="2279137" y="3419580"/>
                    <a:pt x="2234484" y="3209045"/>
                  </a:cubicBezTo>
                  <a:close/>
                </a:path>
              </a:pathLst>
            </a:custGeom>
            <a:blipFill>
              <a:blip r:embed="rId3" cstate="print">
                <a:alphaModFix amt="85000"/>
              </a:blip>
              <a:stretch>
                <a:fillRect l="-55601" r="-55601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771432" y="8394450"/>
            <a:ext cx="1556636" cy="155662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print">
                <a:alphaModFix amt="79000"/>
              </a:blip>
              <a:stretch>
                <a:fillRect l="-50093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5039225" y="7521164"/>
            <a:ext cx="1801566" cy="180155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 cstate="print">
                <a:alphaModFix amt="76000"/>
              </a:blip>
              <a:stretch>
                <a:fillRect l="-25046" r="-25046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6285522" y="5448300"/>
            <a:ext cx="2528456" cy="2528446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 cstate="print">
                <a:alphaModFix amt="86000"/>
              </a:blip>
              <a:stretch>
                <a:fillRect l="-28499" r="-49277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6" b="33680"/>
          <a:stretch/>
        </p:blipFill>
        <p:spPr>
          <a:xfrm>
            <a:off x="0" y="231499"/>
            <a:ext cx="4408004" cy="1102001"/>
          </a:xfrm>
          <a:prstGeom prst="rect">
            <a:avLst/>
          </a:prstGeom>
        </p:spPr>
      </p:pic>
      <p:sp>
        <p:nvSpPr>
          <p:cNvPr id="17" name="Freeform 24"/>
          <p:cNvSpPr/>
          <p:nvPr/>
        </p:nvSpPr>
        <p:spPr>
          <a:xfrm>
            <a:off x="4613914" y="231499"/>
            <a:ext cx="11867068" cy="1462873"/>
          </a:xfrm>
          <a:custGeom>
            <a:avLst/>
            <a:gdLst/>
            <a:ahLst/>
            <a:cxnLst/>
            <a:rect l="l" t="t" r="r" b="b"/>
            <a:pathLst>
              <a:path w="1086655" h="381973">
                <a:moveTo>
                  <a:pt x="169107" y="0"/>
                </a:moveTo>
                <a:lnTo>
                  <a:pt x="917548" y="0"/>
                </a:lnTo>
                <a:cubicBezTo>
                  <a:pt x="1010943" y="0"/>
                  <a:pt x="1086655" y="75712"/>
                  <a:pt x="1086655" y="169107"/>
                </a:cubicBezTo>
                <a:lnTo>
                  <a:pt x="1086655" y="212866"/>
                </a:lnTo>
                <a:cubicBezTo>
                  <a:pt x="1086655" y="306261"/>
                  <a:pt x="1010943" y="381973"/>
                  <a:pt x="917548" y="381973"/>
                </a:cubicBezTo>
                <a:lnTo>
                  <a:pt x="169107" y="381973"/>
                </a:lnTo>
                <a:cubicBezTo>
                  <a:pt x="75712" y="381973"/>
                  <a:pt x="0" y="306261"/>
                  <a:pt x="0" y="212866"/>
                </a:cubicBezTo>
                <a:lnTo>
                  <a:pt x="0" y="169107"/>
                </a:lnTo>
                <a:cubicBezTo>
                  <a:pt x="0" y="75712"/>
                  <a:pt x="75712" y="0"/>
                  <a:pt x="169107" y="0"/>
                </a:cubicBezTo>
                <a:close/>
              </a:path>
            </a:pathLst>
          </a:custGeom>
          <a:solidFill>
            <a:srgbClr val="F1CA88"/>
          </a:solidFill>
        </p:spPr>
      </p:sp>
      <p:sp>
        <p:nvSpPr>
          <p:cNvPr id="18" name="矩形 17"/>
          <p:cNvSpPr/>
          <p:nvPr/>
        </p:nvSpPr>
        <p:spPr>
          <a:xfrm>
            <a:off x="4880342" y="501270"/>
            <a:ext cx="115753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0"/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專業教學設備</a:t>
            </a:r>
            <a:r>
              <a:rPr lang="en-US" altLang="zh-TW" sz="5400" b="1" cap="none" spc="0" dirty="0">
                <a:ln w="0"/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5400" b="1" cap="none" spc="0" dirty="0">
                <a:ln w="0"/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臨床技能檢定中心</a:t>
            </a:r>
          </a:p>
        </p:txBody>
      </p:sp>
      <p:pic>
        <p:nvPicPr>
          <p:cNvPr id="19" name="Google Shape;351;p12" descr="C:\Users\user\Downloads\IMG_9823.jpg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1374577" y="1903080"/>
            <a:ext cx="6495972" cy="4612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Google Shape;344;p12" descr="I:\08.OSCE中心走道-2.JPG"/>
          <p:cNvPicPr preferRelativeResize="0">
            <a:picLocks/>
          </p:cNvPicPr>
          <p:nvPr/>
        </p:nvPicPr>
        <p:blipFill rotWithShape="1">
          <a:blip r:embed="rId9" cstate="print">
            <a:alphaModFix/>
          </a:blip>
          <a:srcRect/>
          <a:stretch/>
        </p:blipFill>
        <p:spPr>
          <a:xfrm>
            <a:off x="10547448" y="2324100"/>
            <a:ext cx="6110208" cy="4597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352;p12"/>
          <p:cNvPicPr preferRelativeResize="0"/>
          <p:nvPr/>
        </p:nvPicPr>
        <p:blipFill rotWithShape="1">
          <a:blip r:embed="rId10" cstate="print">
            <a:alphaModFix/>
          </a:blip>
          <a:srcRect/>
          <a:stretch/>
        </p:blipFill>
        <p:spPr>
          <a:xfrm>
            <a:off x="4930124" y="4756093"/>
            <a:ext cx="6347476" cy="4883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投影片編號版面配置區 10">
            <a:extLst>
              <a:ext uri="{FF2B5EF4-FFF2-40B4-BE49-F238E27FC236}">
                <a16:creationId xmlns:a16="http://schemas.microsoft.com/office/drawing/2014/main" id="{F2BE75C1-70A4-1AA8-12C5-59DC575D79E9}"/>
              </a:ext>
            </a:extLst>
          </p:cNvPr>
          <p:cNvSpPr txBox="1">
            <a:spLocks/>
          </p:cNvSpPr>
          <p:nvPr/>
        </p:nvSpPr>
        <p:spPr>
          <a:xfrm>
            <a:off x="16130337" y="9921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b="1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 smtClean="0"/>
              <a:t>13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774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2966</TotalTime>
  <Words>1321</Words>
  <Application>Microsoft Office PowerPoint</Application>
  <PresentationFormat>自訂</PresentationFormat>
  <Paragraphs>416</Paragraphs>
  <Slides>36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36</vt:i4>
      </vt:variant>
    </vt:vector>
  </HeadingPairs>
  <TitlesOfParts>
    <vt:vector size="50" baseType="lpstr">
      <vt:lpstr>微軟正黑體</vt:lpstr>
      <vt:lpstr>宋体</vt:lpstr>
      <vt:lpstr>微軟正黑體</vt:lpstr>
      <vt:lpstr>新細明體</vt:lpstr>
      <vt:lpstr>Calibri Light</vt:lpstr>
      <vt:lpstr>Times New Roman</vt:lpstr>
      <vt:lpstr>Wingdings</vt:lpstr>
      <vt:lpstr>Twentieth Century</vt:lpstr>
      <vt:lpstr>Calibri</vt:lpstr>
      <vt:lpstr>Microsoft YaHei</vt:lpstr>
      <vt:lpstr>Arial</vt:lpstr>
      <vt:lpstr>標楷體</vt:lpstr>
      <vt:lpstr>Office Theme</vt:lpstr>
      <vt:lpstr>1_Office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Floral, Feminine &amp; Calm Self-Introduction Presentation</dc:title>
  <dc:creator>User</dc:creator>
  <cp:lastModifiedBy>user</cp:lastModifiedBy>
  <cp:revision>414</cp:revision>
  <cp:lastPrinted>2024-03-26T03:32:35Z</cp:lastPrinted>
  <dcterms:created xsi:type="dcterms:W3CDTF">2006-08-16T00:00:00Z</dcterms:created>
  <dcterms:modified xsi:type="dcterms:W3CDTF">2024-03-28T07:44:28Z</dcterms:modified>
  <dc:identifier>DAFpslhJPYA</dc:identifier>
</cp:coreProperties>
</file>