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4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5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92" r:id="rId3"/>
    <p:sldMasterId id="2147483705" r:id="rId4"/>
    <p:sldMasterId id="2147483724" r:id="rId5"/>
    <p:sldMasterId id="2147483737" r:id="rId6"/>
  </p:sldMasterIdLst>
  <p:sldIdLst>
    <p:sldId id="257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2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4.jpe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14.jpeg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482851" y="2806701"/>
            <a:ext cx="9006416" cy="1649413"/>
          </a:xfrm>
          <a:prstGeom prst="roundRect">
            <a:avLst>
              <a:gd name="adj" fmla="val 20292"/>
            </a:avLst>
          </a:prstGeom>
          <a:gradFill rotWithShape="0">
            <a:gsLst>
              <a:gs pos="0">
                <a:srgbClr val="FFFFFF"/>
              </a:gs>
              <a:gs pos="100000">
                <a:srgbClr val="FFCCCC"/>
              </a:gs>
            </a:gsLst>
            <a:lin ang="0" scaled="1"/>
          </a:gra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wrap="none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b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 hasCustomPrompt="1"/>
          </p:nvPr>
        </p:nvSpPr>
        <p:spPr>
          <a:xfrm>
            <a:off x="4464051" y="2806701"/>
            <a:ext cx="7043499" cy="1470025"/>
          </a:xfrm>
        </p:spPr>
        <p:txBody>
          <a:bodyPr>
            <a:normAutofit/>
          </a:bodyPr>
          <a:lstStyle>
            <a:lvl1pPr algn="l" defTabSz="912813" latinLnBrk="1">
              <a:defRPr lang="zh-TW" altLang="en-US" sz="3600" b="1" kern="1200" dirty="0">
                <a:solidFill>
                  <a:srgbClr val="990033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</a:lstStyle>
          <a:p>
            <a:pPr defTabSz="912813" latinLnBrk="1"/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編輯母片標題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55573" y="4581128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lang="zh-TW" altLang="en-US" sz="2400" b="1" kern="1200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Picture 11" descr="MAR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7600" y="1844675"/>
            <a:ext cx="3346451" cy="259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03239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14917" y="1341438"/>
            <a:ext cx="5179483" cy="47513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6197601" y="3792539"/>
            <a:ext cx="5179484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583BBB4-BDC7-4774-B988-BD0C4552E32C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427896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583BBB4-BDC7-4774-B988-BD0C4552E32C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5541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583BBB4-BDC7-4774-B988-BD0C4552E32C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2172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4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0576"/>
            <a:ext cx="12192000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683" y="-26988"/>
            <a:ext cx="1344084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9418" y="6165850"/>
            <a:ext cx="687916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7768" y="6308726"/>
            <a:ext cx="235161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1865" name="Rectangle 9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7161866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B632B-81D5-4AAA-A457-1D090798724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876392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F9145-BA7D-4301-97C4-0D531B26F76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81681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5F2A3-C2FA-46B7-8F26-1541D0229F6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82296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4917" y="1341438"/>
            <a:ext cx="5179483" cy="4751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1" y="1341438"/>
            <a:ext cx="5179484" cy="4751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D4297-CFE2-4B37-81C4-95ABDB24557F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065723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BDD69-A669-4D20-ADA2-7E7422E66D7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650368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495A2-F1C0-4D1B-852E-51C6ED4AF4C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06016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E19D8-26EE-49C7-9F56-F4301CE29AE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32167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52173" y="188640"/>
            <a:ext cx="10972800" cy="792088"/>
          </a:xfrm>
        </p:spPr>
        <p:txBody>
          <a:bodyPr>
            <a:normAutofit/>
          </a:bodyPr>
          <a:lstStyle>
            <a:lvl1pPr>
              <a:defRPr lang="zh-TW" altLang="en-US" sz="4000" b="1" kern="1200" dirty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52173" y="1124744"/>
            <a:ext cx="10972800" cy="518457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0145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A1C53-1EC4-4301-86E0-D7EF3BB3E0C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769859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EF407-38BE-4A00-929D-F486ADB692A6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775580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C3AC3-A480-47D2-B437-24B2420BA55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32671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37601" y="260351"/>
            <a:ext cx="2639484" cy="583247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14917" y="260351"/>
            <a:ext cx="7719483" cy="583247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99911-21D0-4B31-BAEA-5BBB817361C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511608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814918" y="1341438"/>
            <a:ext cx="10562167" cy="475138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按一下圖示以新增表格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04E7E-EEFD-489A-9CE6-601D474262D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775872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標題，兩項物件在文字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14917" y="1341438"/>
            <a:ext cx="5179483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xfrm>
            <a:off x="814918" y="3792539"/>
            <a:ext cx="10562167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04761-AB20-49FE-9BEE-45435692128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87712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14917" y="1341438"/>
            <a:ext cx="5179483" cy="47513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6197601" y="3792539"/>
            <a:ext cx="5179484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86D0A-1B5B-4366-81D8-FAABCA8C153A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063050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標題，1 個大物件與 2 個小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4917" y="1341438"/>
            <a:ext cx="5179483" cy="47513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6197601" y="3792539"/>
            <a:ext cx="5179484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52131-4464-442C-9CC8-0BA3B80E64D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129385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14917" y="1341438"/>
            <a:ext cx="5179483" cy="47513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1" y="1341438"/>
            <a:ext cx="5179484" cy="47513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BAB3B-69DC-4CD9-A5CE-73FC5FA9A6F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081814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14917" y="1341438"/>
            <a:ext cx="5179483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814917" y="3792539"/>
            <a:ext cx="5179483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7601" y="3792539"/>
            <a:ext cx="5179484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BD834-4F93-4557-837A-0C905579330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91601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0330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814918" y="260351"/>
            <a:ext cx="10562167" cy="583247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535CE-E830-45C0-9B6D-EF942604624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076998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482851" y="2806701"/>
            <a:ext cx="9006416" cy="1649413"/>
          </a:xfrm>
          <a:prstGeom prst="roundRect">
            <a:avLst>
              <a:gd name="adj" fmla="val 20292"/>
            </a:avLst>
          </a:prstGeom>
          <a:gradFill rotWithShape="0">
            <a:gsLst>
              <a:gs pos="0">
                <a:srgbClr val="FFFFFF"/>
              </a:gs>
              <a:gs pos="100000">
                <a:srgbClr val="FFCCCC"/>
              </a:gs>
            </a:gsLst>
            <a:lin ang="0" scaled="1"/>
          </a:gra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wrap="none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b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 hasCustomPrompt="1"/>
          </p:nvPr>
        </p:nvSpPr>
        <p:spPr>
          <a:xfrm>
            <a:off x="4464051" y="2806701"/>
            <a:ext cx="7043499" cy="1470025"/>
          </a:xfrm>
        </p:spPr>
        <p:txBody>
          <a:bodyPr>
            <a:normAutofit/>
          </a:bodyPr>
          <a:lstStyle>
            <a:lvl1pPr algn="l" defTabSz="912813" latinLnBrk="1">
              <a:defRPr lang="zh-TW" altLang="en-US" sz="3600" b="1" kern="1200" dirty="0">
                <a:solidFill>
                  <a:srgbClr val="990033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</a:lstStyle>
          <a:p>
            <a:pPr defTabSz="912813" latinLnBrk="1"/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編輯母片標題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55573" y="4581128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lang="zh-TW" altLang="en-US" sz="2400" b="1" kern="1200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Picture 11" descr="MAR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7600" y="1844675"/>
            <a:ext cx="3346451" cy="259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圖片 12" descr="為恭醫療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7700" y="6057901"/>
            <a:ext cx="38354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圖片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08"/>
          <a:stretch>
            <a:fillRect/>
          </a:stretch>
        </p:blipFill>
        <p:spPr bwMode="auto">
          <a:xfrm>
            <a:off x="31751" y="44451"/>
            <a:ext cx="97578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835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52173" y="188640"/>
            <a:ext cx="10972800" cy="792088"/>
          </a:xfrm>
        </p:spPr>
        <p:txBody>
          <a:bodyPr>
            <a:normAutofit/>
          </a:bodyPr>
          <a:lstStyle>
            <a:lvl1pPr>
              <a:defRPr lang="zh-TW" altLang="en-US" sz="4000" b="1" kern="1200" dirty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52173" y="1124744"/>
            <a:ext cx="10972800" cy="518457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322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69531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9321045" y="6492876"/>
            <a:ext cx="2844800" cy="365125"/>
          </a:xfrm>
        </p:spPr>
        <p:txBody>
          <a:bodyPr/>
          <a:lstStyle/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2378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575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033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814918" y="1341438"/>
            <a:ext cx="10562167" cy="475138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按一下圖示以新增表格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583BBB4-BDC7-4774-B988-BD0C4552E32C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0141318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標題，兩項物件在文字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14917" y="1341438"/>
            <a:ext cx="5179483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xfrm>
            <a:off x="814918" y="3792539"/>
            <a:ext cx="10562167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583BBB4-BDC7-4774-B988-BD0C4552E32C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2430905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14917" y="1341438"/>
            <a:ext cx="5179483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814917" y="3792539"/>
            <a:ext cx="5179483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7601" y="3792539"/>
            <a:ext cx="5179484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583BBB4-BDC7-4774-B988-BD0C4552E32C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038543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9321045" y="6492876"/>
            <a:ext cx="2844800" cy="365125"/>
          </a:xfrm>
        </p:spPr>
        <p:txBody>
          <a:bodyPr/>
          <a:lstStyle/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9025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14917" y="1341438"/>
            <a:ext cx="5179483" cy="47513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6197601" y="3792539"/>
            <a:ext cx="5179484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583BBB4-BDC7-4774-B988-BD0C4552E32C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5726626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583BBB4-BDC7-4774-B988-BD0C4552E32C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851216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583BBB4-BDC7-4774-B988-BD0C4552E32C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35756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4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0576"/>
            <a:ext cx="12192000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683" y="-26988"/>
            <a:ext cx="1344084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9418" y="6165850"/>
            <a:ext cx="687916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7768" y="6308726"/>
            <a:ext cx="235161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1865" name="Rectangle 9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7161866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B632B-81D5-4AAA-A457-1D090798724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333904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F9145-BA7D-4301-97C4-0D531B26F76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11500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5F2A3-C2FA-46B7-8F26-1541D0229F6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431888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4917" y="1341438"/>
            <a:ext cx="5179483" cy="4751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1" y="1341438"/>
            <a:ext cx="5179484" cy="4751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D4297-CFE2-4B37-81C4-95ABDB24557F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049969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BDD69-A669-4D20-ADA2-7E7422E66D7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28465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495A2-F1C0-4D1B-852E-51C6ED4AF4C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282523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E19D8-26EE-49C7-9F56-F4301CE29AE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04346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952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A1C53-1EC4-4301-86E0-D7EF3BB3E0C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252064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EF407-38BE-4A00-929D-F486ADB692A6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593856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C3AC3-A480-47D2-B437-24B2420BA55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866308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37601" y="260351"/>
            <a:ext cx="2639484" cy="583247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14917" y="260351"/>
            <a:ext cx="7719483" cy="583247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99911-21D0-4B31-BAEA-5BBB817361C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790369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814918" y="1341438"/>
            <a:ext cx="10562167" cy="475138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按一下圖示以新增表格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04E7E-EEFD-489A-9CE6-601D474262D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709917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標題，兩項物件在文字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14917" y="1341438"/>
            <a:ext cx="5179483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xfrm>
            <a:off x="814918" y="3792539"/>
            <a:ext cx="10562167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04761-AB20-49FE-9BEE-45435692128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468933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14917" y="1341438"/>
            <a:ext cx="5179483" cy="47513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6197601" y="3792539"/>
            <a:ext cx="5179484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86D0A-1B5B-4366-81D8-FAABCA8C153A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861023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標題，1 個大物件與 2 個小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4917" y="1341438"/>
            <a:ext cx="5179483" cy="47513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6197601" y="3792539"/>
            <a:ext cx="5179484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52131-4464-442C-9CC8-0BA3B80E64D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785785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14917" y="1341438"/>
            <a:ext cx="5179483" cy="47513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1" y="1341438"/>
            <a:ext cx="5179484" cy="47513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BAB3B-69DC-4CD9-A5CE-73FC5FA9A6F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607711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14917" y="1341438"/>
            <a:ext cx="5179483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814917" y="3792539"/>
            <a:ext cx="5179483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7601" y="3792539"/>
            <a:ext cx="5179484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BD834-4F93-4557-837A-0C905579330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46219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329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814918" y="260351"/>
            <a:ext cx="10562167" cy="583247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535CE-E830-45C0-9B6D-EF942604624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497699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482851" y="2806701"/>
            <a:ext cx="9006416" cy="1649413"/>
          </a:xfrm>
          <a:prstGeom prst="roundRect">
            <a:avLst>
              <a:gd name="adj" fmla="val 20292"/>
            </a:avLst>
          </a:prstGeom>
          <a:gradFill rotWithShape="0">
            <a:gsLst>
              <a:gs pos="0">
                <a:srgbClr val="FFFFFF"/>
              </a:gs>
              <a:gs pos="100000">
                <a:srgbClr val="FFCCCC"/>
              </a:gs>
            </a:gsLst>
            <a:lin ang="0" scaled="1"/>
          </a:gra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wrap="none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b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 hasCustomPrompt="1"/>
          </p:nvPr>
        </p:nvSpPr>
        <p:spPr>
          <a:xfrm>
            <a:off x="4464051" y="2806701"/>
            <a:ext cx="7043499" cy="1470025"/>
          </a:xfrm>
        </p:spPr>
        <p:txBody>
          <a:bodyPr>
            <a:normAutofit/>
          </a:bodyPr>
          <a:lstStyle>
            <a:lvl1pPr algn="l" defTabSz="912813" latinLnBrk="1">
              <a:defRPr lang="zh-TW" altLang="en-US" sz="3600" b="1" kern="1200" dirty="0">
                <a:solidFill>
                  <a:srgbClr val="990033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</a:lstStyle>
          <a:p>
            <a:pPr defTabSz="912813" latinLnBrk="1"/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編輯母片標題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55573" y="4581128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lang="zh-TW" altLang="en-US" sz="2400" b="1" kern="1200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432E50-6CAD-436F-B75C-D5913A16892F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8" name="Picture 11" descr="MAR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7600" y="1844675"/>
            <a:ext cx="3346451" cy="259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圖片 12" descr="為恭醫療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7700" y="6057901"/>
            <a:ext cx="38354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圖片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08"/>
          <a:stretch>
            <a:fillRect/>
          </a:stretch>
        </p:blipFill>
        <p:spPr bwMode="auto">
          <a:xfrm>
            <a:off x="31751" y="44451"/>
            <a:ext cx="97578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02386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52173" y="188640"/>
            <a:ext cx="10972800" cy="792088"/>
          </a:xfrm>
        </p:spPr>
        <p:txBody>
          <a:bodyPr>
            <a:normAutofit/>
          </a:bodyPr>
          <a:lstStyle>
            <a:lvl1pPr>
              <a:defRPr lang="zh-TW" altLang="en-US" sz="4000" b="1" kern="1200" dirty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52173" y="1124744"/>
            <a:ext cx="10972800" cy="518457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C456D9-68F2-4594-8A4E-9F87061E65ED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08431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DEBF6A-315B-480A-9F09-0F743A9C76D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25612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9321045" y="6492876"/>
            <a:ext cx="2844800" cy="365125"/>
          </a:xfrm>
        </p:spPr>
        <p:txBody>
          <a:bodyPr/>
          <a:lstStyle/>
          <a:p>
            <a:pPr>
              <a:defRPr/>
            </a:pPr>
            <a:fld id="{8D96340F-74AB-492A-AABD-1BAA51F869B0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6021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30EF35-3294-4FD7-BDE8-E5F5A52435EB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23585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27E688-8BC7-4A86-B567-6B3E92F2553D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8686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814918" y="1341438"/>
            <a:ext cx="10562167" cy="475138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按一下圖示以新增表格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8FCAE-AC3C-4402-BB0B-2EBC27CBC5E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2561642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標題，兩項物件在文字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14917" y="1341438"/>
            <a:ext cx="5179483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xfrm>
            <a:off x="814918" y="3792539"/>
            <a:ext cx="10562167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8FCAE-AC3C-4402-BB0B-2EBC27CBC5E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3560141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14917" y="1341438"/>
            <a:ext cx="5179483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814917" y="3792539"/>
            <a:ext cx="5179483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7601" y="3792539"/>
            <a:ext cx="5179484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8FCAE-AC3C-4402-BB0B-2EBC27CBC5E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1592284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814918" y="1341438"/>
            <a:ext cx="10562167" cy="475138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按一下圖示以新增表格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583BBB4-BDC7-4774-B988-BD0C4552E32C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643570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14917" y="1341438"/>
            <a:ext cx="5179483" cy="47513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6197601" y="3792539"/>
            <a:ext cx="5179484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8FCAE-AC3C-4402-BB0B-2EBC27CBC5E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55710046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2A49E-2BDB-4955-B96E-8094EEA26C87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7141089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968F7-DB24-48C7-9B7E-D6810353E79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785677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4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0576"/>
            <a:ext cx="12192000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683" y="-26988"/>
            <a:ext cx="1344084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9418" y="6165850"/>
            <a:ext cx="687916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7768" y="6308726"/>
            <a:ext cx="235161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1865" name="Rectangle 9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7161866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B632B-81D5-4AAA-A457-1D090798724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35811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F9145-BA7D-4301-97C4-0D531B26F76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479101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5F2A3-C2FA-46B7-8F26-1541D0229F6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79918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4917" y="1341438"/>
            <a:ext cx="5179483" cy="4751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1" y="1341438"/>
            <a:ext cx="5179484" cy="4751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D4297-CFE2-4B37-81C4-95ABDB24557F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021647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BDD69-A669-4D20-ADA2-7E7422E66D7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713431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495A2-F1C0-4D1B-852E-51C6ED4AF4C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581135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E19D8-26EE-49C7-9F56-F4301CE29AE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66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標題，兩項物件在文字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14917" y="1341438"/>
            <a:ext cx="5179483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xfrm>
            <a:off x="814918" y="3792539"/>
            <a:ext cx="10562167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583BBB4-BDC7-4774-B988-BD0C4552E32C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0932269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A1C53-1EC4-4301-86E0-D7EF3BB3E0C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099045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EF407-38BE-4A00-929D-F486ADB692A6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220124"/>
      </p:ext>
    </p:extLst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C3AC3-A480-47D2-B437-24B2420BA55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007254"/>
      </p:ext>
    </p:extLst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37601" y="260351"/>
            <a:ext cx="2639484" cy="583247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14917" y="260351"/>
            <a:ext cx="7719483" cy="583247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99911-21D0-4B31-BAEA-5BBB817361C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048341"/>
      </p:ext>
    </p:extLst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814918" y="1341438"/>
            <a:ext cx="10562167" cy="475138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按一下圖示以新增表格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04E7E-EEFD-489A-9CE6-601D474262D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978332"/>
      </p:ext>
    </p:extLst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標題，兩項物件在文字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14917" y="1341438"/>
            <a:ext cx="5179483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xfrm>
            <a:off x="814918" y="3792539"/>
            <a:ext cx="10562167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04761-AB20-49FE-9BEE-45435692128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417776"/>
      </p:ext>
    </p:extLst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14917" y="1341438"/>
            <a:ext cx="5179483" cy="47513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6197601" y="3792539"/>
            <a:ext cx="5179484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86D0A-1B5B-4366-81D8-FAABCA8C153A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329937"/>
      </p:ext>
    </p:extLst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標題，1 個大物件與 2 個小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4917" y="1341438"/>
            <a:ext cx="5179483" cy="47513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6197601" y="3792539"/>
            <a:ext cx="5179484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52131-4464-442C-9CC8-0BA3B80E64D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230667"/>
      </p:ext>
    </p:extLst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14917" y="1341438"/>
            <a:ext cx="5179483" cy="47513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1" y="1341438"/>
            <a:ext cx="5179484" cy="47513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BAB3B-69DC-4CD9-A5CE-73FC5FA9A6F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1600"/>
      </p:ext>
    </p:extLst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14917" y="1341438"/>
            <a:ext cx="5179483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814917" y="3792539"/>
            <a:ext cx="5179483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7601" y="3792539"/>
            <a:ext cx="5179484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BD834-4F93-4557-837A-0C905579330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71155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1007533" y="260350"/>
            <a:ext cx="10363200" cy="762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14917" y="1341438"/>
            <a:ext cx="5179483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7601" y="1341438"/>
            <a:ext cx="5179484" cy="22987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814917" y="3792539"/>
            <a:ext cx="5179483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7601" y="3792539"/>
            <a:ext cx="5179484" cy="23002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583BBB4-BDC7-4774-B988-BD0C4552E32C}" type="datetimeFigureOut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2814442"/>
      </p:ext>
    </p:extLst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814918" y="260351"/>
            <a:ext cx="10562167" cy="583247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535CE-E830-45C0-9B6D-EF942604624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1409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image" Target="../media/image8.png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image" Target="../media/image7.png"/><Relationship Id="rId10" Type="http://schemas.openxmlformats.org/officeDocument/2006/relationships/slideLayout" Target="../slideLayouts/slideLayout22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image" Target="../media/image6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theme" Target="../theme/theme3.xml"/><Relationship Id="rId18" Type="http://schemas.openxmlformats.org/officeDocument/2006/relationships/image" Target="../media/image11.png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17" Type="http://schemas.openxmlformats.org/officeDocument/2006/relationships/image" Target="../media/image10.png"/><Relationship Id="rId2" Type="http://schemas.openxmlformats.org/officeDocument/2006/relationships/slideLayout" Target="../slideLayouts/slideLayout32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0.xml"/><Relationship Id="rId19" Type="http://schemas.openxmlformats.org/officeDocument/2006/relationships/image" Target="../media/image12.jpeg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1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45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17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4.xml"/><Relationship Id="rId16" Type="http://schemas.openxmlformats.org/officeDocument/2006/relationships/slideLayout" Target="../slideLayouts/slideLayout58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24" Type="http://schemas.openxmlformats.org/officeDocument/2006/relationships/image" Target="../media/image8.png"/><Relationship Id="rId5" Type="http://schemas.openxmlformats.org/officeDocument/2006/relationships/slideLayout" Target="../slideLayouts/slideLayout47.xml"/><Relationship Id="rId15" Type="http://schemas.openxmlformats.org/officeDocument/2006/relationships/slideLayout" Target="../slideLayouts/slideLayout57.xml"/><Relationship Id="rId23" Type="http://schemas.openxmlformats.org/officeDocument/2006/relationships/image" Target="../media/image7.png"/><Relationship Id="rId10" Type="http://schemas.openxmlformats.org/officeDocument/2006/relationships/slideLayout" Target="../slideLayouts/slideLayout52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Relationship Id="rId22" Type="http://schemas.openxmlformats.org/officeDocument/2006/relationships/image" Target="../media/image6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5.xml"/><Relationship Id="rId18" Type="http://schemas.openxmlformats.org/officeDocument/2006/relationships/image" Target="../media/image11.png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17" Type="http://schemas.openxmlformats.org/officeDocument/2006/relationships/image" Target="../media/image10.png"/><Relationship Id="rId2" Type="http://schemas.openxmlformats.org/officeDocument/2006/relationships/slideLayout" Target="../slideLayouts/slideLayout62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70.xml"/><Relationship Id="rId19" Type="http://schemas.openxmlformats.org/officeDocument/2006/relationships/image" Target="../media/image12.jpeg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slideLayout" Target="../slideLayouts/slideLayout85.xml"/><Relationship Id="rId18" Type="http://schemas.openxmlformats.org/officeDocument/2006/relationships/slideLayout" Target="../slideLayouts/slideLayout90.xml"/><Relationship Id="rId3" Type="http://schemas.openxmlformats.org/officeDocument/2006/relationships/slideLayout" Target="../slideLayouts/slideLayout75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17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4.xml"/><Relationship Id="rId16" Type="http://schemas.openxmlformats.org/officeDocument/2006/relationships/slideLayout" Target="../slideLayouts/slideLayout88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24" Type="http://schemas.openxmlformats.org/officeDocument/2006/relationships/image" Target="../media/image8.png"/><Relationship Id="rId5" Type="http://schemas.openxmlformats.org/officeDocument/2006/relationships/slideLayout" Target="../slideLayouts/slideLayout77.xml"/><Relationship Id="rId15" Type="http://schemas.openxmlformats.org/officeDocument/2006/relationships/slideLayout" Target="../slideLayouts/slideLayout87.xml"/><Relationship Id="rId23" Type="http://schemas.openxmlformats.org/officeDocument/2006/relationships/image" Target="../media/image7.png"/><Relationship Id="rId10" Type="http://schemas.openxmlformats.org/officeDocument/2006/relationships/slideLayout" Target="../slideLayouts/slideLayout82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slideLayout" Target="../slideLayouts/slideLayout86.xml"/><Relationship Id="rId22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52173" y="188640"/>
            <a:ext cx="109728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52173" y="1340769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264352" y="6545537"/>
            <a:ext cx="2844800" cy="1759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658"/>
          <a:stretch/>
        </p:blipFill>
        <p:spPr>
          <a:xfrm>
            <a:off x="79491" y="6309320"/>
            <a:ext cx="639912" cy="52132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64"/>
          <a:stretch/>
        </p:blipFill>
        <p:spPr>
          <a:xfrm>
            <a:off x="652173" y="6353162"/>
            <a:ext cx="1411379" cy="384751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 flipV="1">
            <a:off x="687239" y="6741368"/>
            <a:ext cx="11472597" cy="45719"/>
          </a:xfrm>
          <a:prstGeom prst="rect">
            <a:avLst/>
          </a:prstGeom>
          <a:solidFill>
            <a:srgbClr val="91002D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00"/>
          </a:p>
        </p:txBody>
      </p:sp>
    </p:spTree>
    <p:extLst>
      <p:ext uri="{BB962C8B-B14F-4D97-AF65-F5344CB8AC3E}">
        <p14:creationId xmlns:p14="http://schemas.microsoft.com/office/powerpoint/2010/main" val="3088893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rgbClr val="003399"/>
          </a:solidFill>
          <a:latin typeface="微軟正黑體" pitchFamily="34" charset="-120"/>
          <a:ea typeface="微軟正黑體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4-01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0576"/>
            <a:ext cx="12192000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3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683" y="-26988"/>
            <a:ext cx="1344084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1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9418" y="6165850"/>
            <a:ext cx="687916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2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7768" y="6308726"/>
            <a:ext cx="235161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083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07533" y="260350"/>
            <a:ext cx="10363200" cy="762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71608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716084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716084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DEC956-C42C-4872-B056-5734A977512C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  <p:pic>
        <p:nvPicPr>
          <p:cNvPr id="2058" name="Picture 10" descr="5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5" y="4437064"/>
            <a:ext cx="4294716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4918" y="1341438"/>
            <a:ext cx="10562167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212831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  <p:sldLayoutId id="2147483691" r:id="rId18"/>
  </p:sldLayoutIdLst>
  <p:transition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 b="1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 b="1">
          <a:solidFill>
            <a:srgbClr val="003399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 b="1">
          <a:solidFill>
            <a:srgbClr val="003399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 b="1">
          <a:solidFill>
            <a:srgbClr val="003399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rgbClr val="003399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rgbClr val="00339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rgbClr val="00339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rgbClr val="00339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rgbClr val="003399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52173" y="188640"/>
            <a:ext cx="109728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52173" y="1340769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264352" y="6545537"/>
            <a:ext cx="2844800" cy="1759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E6223-8F52-4DB3-B206-E2D132ABE884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658"/>
          <a:stretch/>
        </p:blipFill>
        <p:spPr>
          <a:xfrm>
            <a:off x="79491" y="6309320"/>
            <a:ext cx="639912" cy="52132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64"/>
          <a:stretch/>
        </p:blipFill>
        <p:spPr>
          <a:xfrm>
            <a:off x="652173" y="6353162"/>
            <a:ext cx="1411379" cy="384751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 flipV="1">
            <a:off x="687239" y="6741368"/>
            <a:ext cx="11472597" cy="45719"/>
          </a:xfrm>
          <a:prstGeom prst="rect">
            <a:avLst/>
          </a:prstGeom>
          <a:solidFill>
            <a:srgbClr val="91002D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00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zh-TW" altLang="en-US" sz="2400"/>
          </a:p>
        </p:txBody>
      </p:sp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7" y="39689"/>
            <a:ext cx="244686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1" descr="底紅條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4226"/>
            <a:ext cx="12192000" cy="480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5" descr="WG_final_03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400" y="6350001"/>
            <a:ext cx="2982384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圖片 11" descr="為恭醫療LOGO.jp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7" y="26989"/>
            <a:ext cx="2440517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600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rgbClr val="003399"/>
          </a:solidFill>
          <a:latin typeface="微軟正黑體" pitchFamily="34" charset="-120"/>
          <a:ea typeface="微軟正黑體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4-01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0576"/>
            <a:ext cx="12192000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3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683" y="-26988"/>
            <a:ext cx="1344084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1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9418" y="6165850"/>
            <a:ext cx="687916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2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7768" y="6308726"/>
            <a:ext cx="235161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083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07533" y="260350"/>
            <a:ext cx="10363200" cy="762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71608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716084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716084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DEC956-C42C-4872-B056-5734A977512C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  <p:pic>
        <p:nvPicPr>
          <p:cNvPr id="2058" name="Picture 10" descr="5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5" y="4437064"/>
            <a:ext cx="4294716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4918" y="1341438"/>
            <a:ext cx="10562167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094544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  <p:sldLayoutId id="2147483722" r:id="rId17"/>
    <p:sldLayoutId id="2147483723" r:id="rId18"/>
  </p:sldLayoutIdLst>
  <p:transition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 b="1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 b="1">
          <a:solidFill>
            <a:srgbClr val="003399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 b="1">
          <a:solidFill>
            <a:srgbClr val="003399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 b="1">
          <a:solidFill>
            <a:srgbClr val="003399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rgbClr val="003399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rgbClr val="00339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rgbClr val="00339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rgbClr val="00339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rgbClr val="003399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52173" y="188640"/>
            <a:ext cx="109728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52173" y="1340769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264352" y="6545537"/>
            <a:ext cx="2844800" cy="1759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5A8FCAE-AC3C-4402-BB0B-2EBC27CBC5E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658"/>
          <a:stretch/>
        </p:blipFill>
        <p:spPr>
          <a:xfrm>
            <a:off x="79491" y="6309320"/>
            <a:ext cx="639912" cy="52132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64"/>
          <a:stretch/>
        </p:blipFill>
        <p:spPr>
          <a:xfrm>
            <a:off x="652173" y="6353162"/>
            <a:ext cx="1411379" cy="384751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 flipV="1">
            <a:off x="687239" y="6741368"/>
            <a:ext cx="11472597" cy="45719"/>
          </a:xfrm>
          <a:prstGeom prst="rect">
            <a:avLst/>
          </a:prstGeom>
          <a:solidFill>
            <a:srgbClr val="91002D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00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zh-TW" altLang="en-US" sz="2400"/>
          </a:p>
        </p:txBody>
      </p:sp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7" y="39689"/>
            <a:ext cx="244686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1" descr="底紅條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4226"/>
            <a:ext cx="12192000" cy="480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5" descr="WG_final_03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400" y="6350001"/>
            <a:ext cx="2982384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圖片 11" descr="為恭醫療LOGO.jp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7" y="26989"/>
            <a:ext cx="2440517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62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rgbClr val="003399"/>
          </a:solidFill>
          <a:latin typeface="微軟正黑體" pitchFamily="34" charset="-120"/>
          <a:ea typeface="微軟正黑體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4-01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0576"/>
            <a:ext cx="12192000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3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683" y="-26988"/>
            <a:ext cx="1344084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1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9418" y="6165850"/>
            <a:ext cx="687916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2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7768" y="6308726"/>
            <a:ext cx="235161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083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07533" y="260350"/>
            <a:ext cx="10363200" cy="762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71608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716084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716084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DEC956-C42C-4872-B056-5734A977512C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  <p:pic>
        <p:nvPicPr>
          <p:cNvPr id="2058" name="Picture 10" descr="5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5" y="4437064"/>
            <a:ext cx="4294716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4918" y="1341438"/>
            <a:ext cx="10562167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42252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  <p:sldLayoutId id="2147483755" r:id="rId18"/>
  </p:sldLayoutIdLst>
  <p:transition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C0021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微軟正黑體" pitchFamily="34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 b="1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 b="1">
          <a:solidFill>
            <a:srgbClr val="003399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 b="1">
          <a:solidFill>
            <a:srgbClr val="003399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 b="1">
          <a:solidFill>
            <a:srgbClr val="003399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rgbClr val="003399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rgbClr val="00339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rgbClr val="00339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rgbClr val="00339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b="1">
          <a:solidFill>
            <a:srgbClr val="003399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1901953" y="-36575"/>
            <a:ext cx="8078662" cy="111556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sz="4000" dirty="0">
                <a:latin typeface="微軟正黑體" pitchFamily="34" charset="-120"/>
                <a:ea typeface="微軟正黑體" pitchFamily="34" charset="-120"/>
              </a:rPr>
              <a:t>最後一哩實習獎勵方案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13232" y="850392"/>
            <a:ext cx="11395920" cy="5871083"/>
          </a:xfrm>
          <a:solidFill>
            <a:srgbClr val="7030A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>
              <a:defRPr/>
            </a:pP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defRPr/>
            </a:pP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最後一哩實習週數：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4-8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週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依學校制度，由學校媒合學生至機構實習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) </a:t>
            </a:r>
            <a:endParaRPr lang="zh-TW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defRPr/>
            </a:pP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資格：二技有護理師證書之學生。</a:t>
            </a:r>
          </a:p>
          <a:p>
            <a:pPr>
              <a:defRPr/>
            </a:pP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名額：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20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名，優先錄取</a:t>
            </a:r>
          </a:p>
          <a:p>
            <a:pPr>
              <a:defRPr/>
            </a:pP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家住苗栗、新竹、桃園及台中。</a:t>
            </a:r>
          </a:p>
          <a:p>
            <a:pPr>
              <a:defRPr/>
            </a:pP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依成績高低排序錄取名額。</a:t>
            </a:r>
          </a:p>
          <a:p>
            <a:pPr>
              <a:defRPr/>
            </a:pP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優惠內容</a:t>
            </a:r>
          </a:p>
          <a:p>
            <a:pPr lvl="1">
              <a:defRPr/>
            </a:pP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食宿免費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--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提供免費住宿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新增優惠，原需付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500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元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) 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。</a:t>
            </a:r>
          </a:p>
          <a:p>
            <a:pPr lvl="1">
              <a:defRPr/>
            </a:pP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每日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200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元餐費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新增優惠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。 </a:t>
            </a:r>
          </a:p>
          <a:p>
            <a:pPr lvl="1">
              <a:defRPr/>
            </a:pP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繽紛享樂：贈送華納威秀電影票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2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張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新增優惠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) </a:t>
            </a:r>
            <a:endParaRPr lang="zh-TW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 lvl="1">
              <a:defRPr/>
            </a:pP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就醫優待：免掛號費、免部分負擔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原有優惠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) 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。</a:t>
            </a:r>
          </a:p>
          <a:p>
            <a:pPr lvl="1">
              <a:defRPr/>
            </a:pP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提供實習兼就業機會：實習期間可以轉任正式員工，月薪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37,600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元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試用期薪水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，實習可抵扣試用期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適用於實習完成後直接銜接工作者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-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無縫接軌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。 </a:t>
            </a:r>
          </a:p>
          <a:p>
            <a:pPr>
              <a:defRPr/>
            </a:pP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註：需經單位護理長評估表現後才可轉任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本院員工試用期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3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個月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。</a:t>
            </a:r>
          </a:p>
          <a:p>
            <a:pPr>
              <a:defRPr/>
            </a:pP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留任方案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--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三種方案供選擇</a:t>
            </a:r>
          </a:p>
          <a:p>
            <a:pPr>
              <a:defRPr/>
            </a:pP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提供實習兼就業機會【不需簽約】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--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此方案適用於最後一哩實習者直接銜接就業之人員。 </a:t>
            </a:r>
          </a:p>
          <a:p>
            <a:pPr>
              <a:defRPr/>
            </a:pP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簽立護理獎助學金【需簽約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1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年】。 </a:t>
            </a:r>
          </a:p>
          <a:p>
            <a:pPr>
              <a:defRPr/>
            </a:pP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提供實習兼就業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+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簽立護理獎助學金【需簽約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1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年】。 </a:t>
            </a:r>
          </a:p>
          <a:p>
            <a:pPr>
              <a:defRPr/>
            </a:pP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註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以上方案不適用於已簽立本院或已與他院簽立獎助學金之人員。</a:t>
            </a:r>
          </a:p>
          <a:p>
            <a:pPr>
              <a:defRPr/>
            </a:pP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505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fld id="{DD1A4BF0-C363-40B1-9F07-241AEB3340F4}" type="slidenum">
              <a:rPr lang="zh-TW" altLang="en-US" sz="1400" b="0">
                <a:ea typeface="新細明體" panose="02020500000000000000" pitchFamily="18" charset="-120"/>
              </a:rPr>
              <a:pPr/>
              <a:t>1</a:t>
            </a:fld>
            <a:endParaRPr lang="zh-TW" altLang="en-US" sz="1400" b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063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佈景主題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為恭版">
  <a:themeElements>
    <a:clrScheme name="為恭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為恭版">
      <a:majorFont>
        <a:latin typeface="Times New Roman"/>
        <a:ea typeface="微軟正黑體"/>
        <a:cs typeface=""/>
      </a:majorFont>
      <a:minorFont>
        <a:latin typeface="Times New Roman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為恭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為恭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為恭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為恭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為恭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為恭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為恭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佈景主題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佈景主題2" id="{C757FA67-C1FB-44C2-853D-8491164D8546}" vid="{9E44F329-DC2B-4A9D-A3E8-64328AA01B7C}"/>
    </a:ext>
  </a:extLst>
</a:theme>
</file>

<file path=ppt/theme/theme4.xml><?xml version="1.0" encoding="utf-8"?>
<a:theme xmlns:a="http://schemas.openxmlformats.org/drawingml/2006/main" name="1_為恭版">
  <a:themeElements>
    <a:clrScheme name="為恭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為恭版">
      <a:majorFont>
        <a:latin typeface="Times New Roman"/>
        <a:ea typeface="微軟正黑體"/>
        <a:cs typeface=""/>
      </a:majorFont>
      <a:minorFont>
        <a:latin typeface="Times New Roman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為恭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為恭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為恭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為恭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為恭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為恭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為恭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佈景主題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為恭版">
  <a:themeElements>
    <a:clrScheme name="為恭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為恭版">
      <a:majorFont>
        <a:latin typeface="Times New Roman"/>
        <a:ea typeface="微軟正黑體"/>
        <a:cs typeface=""/>
      </a:majorFont>
      <a:minorFont>
        <a:latin typeface="Times New Roman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為恭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為恭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為恭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為恭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為恭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為恭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為恭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佈景主題1</Template>
  <TotalTime>19</TotalTime>
  <Words>283</Words>
  <Application>Microsoft Office PowerPoint</Application>
  <PresentationFormat>寬螢幕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6</vt:i4>
      </vt:variant>
      <vt:variant>
        <vt:lpstr>投影片標題</vt:lpstr>
      </vt:variant>
      <vt:variant>
        <vt:i4>1</vt:i4>
      </vt:variant>
    </vt:vector>
  </HeadingPairs>
  <TitlesOfParts>
    <vt:vector size="13" baseType="lpstr">
      <vt:lpstr>SimSun</vt:lpstr>
      <vt:lpstr>微軟正黑體</vt:lpstr>
      <vt:lpstr>新細明體</vt:lpstr>
      <vt:lpstr>Arial</vt:lpstr>
      <vt:lpstr>Calibri</vt:lpstr>
      <vt:lpstr>Times New Roman</vt:lpstr>
      <vt:lpstr>佈景主題1</vt:lpstr>
      <vt:lpstr>為恭版</vt:lpstr>
      <vt:lpstr>佈景主題2</vt:lpstr>
      <vt:lpstr>1_為恭版</vt:lpstr>
      <vt:lpstr>1_佈景主題1</vt:lpstr>
      <vt:lpstr>2_為恭版</vt:lpstr>
      <vt:lpstr>最後一哩實習獎勵方案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最後一哩實習獎勵方案</dc:title>
  <dc:creator>USER</dc:creator>
  <cp:lastModifiedBy>asus</cp:lastModifiedBy>
  <cp:revision>5</cp:revision>
  <dcterms:created xsi:type="dcterms:W3CDTF">2021-03-24T23:50:46Z</dcterms:created>
  <dcterms:modified xsi:type="dcterms:W3CDTF">2023-03-07T08:47:56Z</dcterms:modified>
</cp:coreProperties>
</file>